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75" r:id="rId4"/>
    <p:sldId id="273" r:id="rId5"/>
    <p:sldId id="272" r:id="rId6"/>
    <p:sldId id="276" r:id="rId7"/>
    <p:sldId id="265" r:id="rId8"/>
    <p:sldId id="266" r:id="rId9"/>
    <p:sldId id="259" r:id="rId10"/>
    <p:sldId id="283" r:id="rId11"/>
    <p:sldId id="267" r:id="rId12"/>
    <p:sldId id="270" r:id="rId13"/>
    <p:sldId id="284" r:id="rId14"/>
    <p:sldId id="268" r:id="rId15"/>
    <p:sldId id="269" r:id="rId16"/>
    <p:sldId id="285" r:id="rId17"/>
    <p:sldId id="257" r:id="rId18"/>
    <p:sldId id="271" r:id="rId19"/>
    <p:sldId id="261" r:id="rId20"/>
    <p:sldId id="277" r:id="rId21"/>
    <p:sldId id="278" r:id="rId22"/>
    <p:sldId id="279" r:id="rId23"/>
    <p:sldId id="280" r:id="rId24"/>
    <p:sldId id="281" r:id="rId25"/>
    <p:sldId id="282" r:id="rId26"/>
    <p:sldId id="263" r:id="rId2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0EF423-7017-4B9D-9610-5A485B245E4E}"/>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436240D9-6F11-4492-A76B-4016F929D1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39BDE96E-C110-4AB2-A6C0-6A623A040320}"/>
              </a:ext>
            </a:extLst>
          </p:cNvPr>
          <p:cNvSpPr>
            <a:spLocks noGrp="1"/>
          </p:cNvSpPr>
          <p:nvPr>
            <p:ph type="dt" sz="half" idx="10"/>
          </p:nvPr>
        </p:nvSpPr>
        <p:spPr/>
        <p:txBody>
          <a:bodyPr/>
          <a:lstStyle/>
          <a:p>
            <a:fld id="{658DF2F9-E8DC-45EB-8EAA-481E344D3237}" type="datetimeFigureOut">
              <a:rPr kumimoji="1" lang="ja-JP" altLang="en-US" smtClean="0"/>
              <a:t>2023/6/29</a:t>
            </a:fld>
            <a:endParaRPr kumimoji="1" lang="ja-JP" altLang="en-US"/>
          </a:p>
        </p:txBody>
      </p:sp>
      <p:sp>
        <p:nvSpPr>
          <p:cNvPr id="5" name="フッター プレースホルダー 4">
            <a:extLst>
              <a:ext uri="{FF2B5EF4-FFF2-40B4-BE49-F238E27FC236}">
                <a16:creationId xmlns:a16="http://schemas.microsoft.com/office/drawing/2014/main" id="{CDD4A395-1203-469D-AA02-0991D72F2E3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D8137FF-C873-4BA5-AC30-DB8DD47729B9}"/>
              </a:ext>
            </a:extLst>
          </p:cNvPr>
          <p:cNvSpPr>
            <a:spLocks noGrp="1"/>
          </p:cNvSpPr>
          <p:nvPr>
            <p:ph type="sldNum" sz="quarter" idx="12"/>
          </p:nvPr>
        </p:nvSpPr>
        <p:spPr/>
        <p:txBody>
          <a:bodyPr/>
          <a:lstStyle/>
          <a:p>
            <a:fld id="{19B997CE-A909-4755-B298-04AD8A96371B}" type="slidenum">
              <a:rPr kumimoji="1" lang="ja-JP" altLang="en-US" smtClean="0"/>
              <a:t>‹#›</a:t>
            </a:fld>
            <a:endParaRPr kumimoji="1" lang="ja-JP" altLang="en-US"/>
          </a:p>
        </p:txBody>
      </p:sp>
    </p:spTree>
    <p:extLst>
      <p:ext uri="{BB962C8B-B14F-4D97-AF65-F5344CB8AC3E}">
        <p14:creationId xmlns:p14="http://schemas.microsoft.com/office/powerpoint/2010/main" val="3864082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82AF02-5CB7-4F8A-B462-0A49FFF1EDD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820C441-7D6A-4147-820E-D4AE35D39060}"/>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51F14C7-1918-4616-A9B6-1774BC7B1C40}"/>
              </a:ext>
            </a:extLst>
          </p:cNvPr>
          <p:cNvSpPr>
            <a:spLocks noGrp="1"/>
          </p:cNvSpPr>
          <p:nvPr>
            <p:ph type="dt" sz="half" idx="10"/>
          </p:nvPr>
        </p:nvSpPr>
        <p:spPr/>
        <p:txBody>
          <a:bodyPr/>
          <a:lstStyle/>
          <a:p>
            <a:fld id="{658DF2F9-E8DC-45EB-8EAA-481E344D3237}" type="datetimeFigureOut">
              <a:rPr kumimoji="1" lang="ja-JP" altLang="en-US" smtClean="0"/>
              <a:t>2023/6/29</a:t>
            </a:fld>
            <a:endParaRPr kumimoji="1" lang="ja-JP" altLang="en-US"/>
          </a:p>
        </p:txBody>
      </p:sp>
      <p:sp>
        <p:nvSpPr>
          <p:cNvPr id="5" name="フッター プレースホルダー 4">
            <a:extLst>
              <a:ext uri="{FF2B5EF4-FFF2-40B4-BE49-F238E27FC236}">
                <a16:creationId xmlns:a16="http://schemas.microsoft.com/office/drawing/2014/main" id="{D29F3DE6-A8CB-4AE7-8D5F-32CEFC14C82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D9A1453-82BB-4740-9169-6373CC164EF6}"/>
              </a:ext>
            </a:extLst>
          </p:cNvPr>
          <p:cNvSpPr>
            <a:spLocks noGrp="1"/>
          </p:cNvSpPr>
          <p:nvPr>
            <p:ph type="sldNum" sz="quarter" idx="12"/>
          </p:nvPr>
        </p:nvSpPr>
        <p:spPr/>
        <p:txBody>
          <a:bodyPr/>
          <a:lstStyle/>
          <a:p>
            <a:fld id="{19B997CE-A909-4755-B298-04AD8A96371B}" type="slidenum">
              <a:rPr kumimoji="1" lang="ja-JP" altLang="en-US" smtClean="0"/>
              <a:t>‹#›</a:t>
            </a:fld>
            <a:endParaRPr kumimoji="1" lang="ja-JP" altLang="en-US"/>
          </a:p>
        </p:txBody>
      </p:sp>
    </p:spTree>
    <p:extLst>
      <p:ext uri="{BB962C8B-B14F-4D97-AF65-F5344CB8AC3E}">
        <p14:creationId xmlns:p14="http://schemas.microsoft.com/office/powerpoint/2010/main" val="3992269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C2BF6F75-0C5F-4D8B-852D-A07CD97FE669}"/>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F720634-ADDF-4614-B975-3F379053CAB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46D5179-01FE-4420-9B01-3FE8B802611E}"/>
              </a:ext>
            </a:extLst>
          </p:cNvPr>
          <p:cNvSpPr>
            <a:spLocks noGrp="1"/>
          </p:cNvSpPr>
          <p:nvPr>
            <p:ph type="dt" sz="half" idx="10"/>
          </p:nvPr>
        </p:nvSpPr>
        <p:spPr/>
        <p:txBody>
          <a:bodyPr/>
          <a:lstStyle/>
          <a:p>
            <a:fld id="{658DF2F9-E8DC-45EB-8EAA-481E344D3237}" type="datetimeFigureOut">
              <a:rPr kumimoji="1" lang="ja-JP" altLang="en-US" smtClean="0"/>
              <a:t>2023/6/29</a:t>
            </a:fld>
            <a:endParaRPr kumimoji="1" lang="ja-JP" altLang="en-US"/>
          </a:p>
        </p:txBody>
      </p:sp>
      <p:sp>
        <p:nvSpPr>
          <p:cNvPr id="5" name="フッター プレースホルダー 4">
            <a:extLst>
              <a:ext uri="{FF2B5EF4-FFF2-40B4-BE49-F238E27FC236}">
                <a16:creationId xmlns:a16="http://schemas.microsoft.com/office/drawing/2014/main" id="{08FFED1F-6646-444D-85A0-6A2FD86E236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BFC8714-706F-47AD-950B-7C96763452C6}"/>
              </a:ext>
            </a:extLst>
          </p:cNvPr>
          <p:cNvSpPr>
            <a:spLocks noGrp="1"/>
          </p:cNvSpPr>
          <p:nvPr>
            <p:ph type="sldNum" sz="quarter" idx="12"/>
          </p:nvPr>
        </p:nvSpPr>
        <p:spPr/>
        <p:txBody>
          <a:bodyPr/>
          <a:lstStyle/>
          <a:p>
            <a:fld id="{19B997CE-A909-4755-B298-04AD8A96371B}" type="slidenum">
              <a:rPr kumimoji="1" lang="ja-JP" altLang="en-US" smtClean="0"/>
              <a:t>‹#›</a:t>
            </a:fld>
            <a:endParaRPr kumimoji="1" lang="ja-JP" altLang="en-US"/>
          </a:p>
        </p:txBody>
      </p:sp>
    </p:spTree>
    <p:extLst>
      <p:ext uri="{BB962C8B-B14F-4D97-AF65-F5344CB8AC3E}">
        <p14:creationId xmlns:p14="http://schemas.microsoft.com/office/powerpoint/2010/main" val="1589753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5FA050-3052-4790-9AD7-04DCF8C0364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7F77A6E-84EC-4B31-AB14-E5C3F531931A}"/>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AD01E64-7F7D-45F0-9D5D-3E2D806B57B8}"/>
              </a:ext>
            </a:extLst>
          </p:cNvPr>
          <p:cNvSpPr>
            <a:spLocks noGrp="1"/>
          </p:cNvSpPr>
          <p:nvPr>
            <p:ph type="dt" sz="half" idx="10"/>
          </p:nvPr>
        </p:nvSpPr>
        <p:spPr/>
        <p:txBody>
          <a:bodyPr/>
          <a:lstStyle/>
          <a:p>
            <a:fld id="{658DF2F9-E8DC-45EB-8EAA-481E344D3237}" type="datetimeFigureOut">
              <a:rPr kumimoji="1" lang="ja-JP" altLang="en-US" smtClean="0"/>
              <a:t>2023/6/29</a:t>
            </a:fld>
            <a:endParaRPr kumimoji="1" lang="ja-JP" altLang="en-US"/>
          </a:p>
        </p:txBody>
      </p:sp>
      <p:sp>
        <p:nvSpPr>
          <p:cNvPr id="5" name="フッター プレースホルダー 4">
            <a:extLst>
              <a:ext uri="{FF2B5EF4-FFF2-40B4-BE49-F238E27FC236}">
                <a16:creationId xmlns:a16="http://schemas.microsoft.com/office/drawing/2014/main" id="{F11B72B3-F10E-410F-8282-A5B70B2572E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CA5CEB0-E111-4C4A-9E83-ADD7D8F4FCBA}"/>
              </a:ext>
            </a:extLst>
          </p:cNvPr>
          <p:cNvSpPr>
            <a:spLocks noGrp="1"/>
          </p:cNvSpPr>
          <p:nvPr>
            <p:ph type="sldNum" sz="quarter" idx="12"/>
          </p:nvPr>
        </p:nvSpPr>
        <p:spPr/>
        <p:txBody>
          <a:bodyPr/>
          <a:lstStyle/>
          <a:p>
            <a:fld id="{19B997CE-A909-4755-B298-04AD8A96371B}" type="slidenum">
              <a:rPr kumimoji="1" lang="ja-JP" altLang="en-US" smtClean="0"/>
              <a:t>‹#›</a:t>
            </a:fld>
            <a:endParaRPr kumimoji="1" lang="ja-JP" altLang="en-US"/>
          </a:p>
        </p:txBody>
      </p:sp>
    </p:spTree>
    <p:extLst>
      <p:ext uri="{BB962C8B-B14F-4D97-AF65-F5344CB8AC3E}">
        <p14:creationId xmlns:p14="http://schemas.microsoft.com/office/powerpoint/2010/main" val="1283991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B4560E-D45C-467B-970B-E48D5C89471D}"/>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5D55AE0-22B6-4C26-AD96-84D1491D05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A942F8A6-FBAC-42F0-B461-F0CF05B3D71D}"/>
              </a:ext>
            </a:extLst>
          </p:cNvPr>
          <p:cNvSpPr>
            <a:spLocks noGrp="1"/>
          </p:cNvSpPr>
          <p:nvPr>
            <p:ph type="dt" sz="half" idx="10"/>
          </p:nvPr>
        </p:nvSpPr>
        <p:spPr/>
        <p:txBody>
          <a:bodyPr/>
          <a:lstStyle/>
          <a:p>
            <a:fld id="{658DF2F9-E8DC-45EB-8EAA-481E344D3237}" type="datetimeFigureOut">
              <a:rPr kumimoji="1" lang="ja-JP" altLang="en-US" smtClean="0"/>
              <a:t>2023/6/29</a:t>
            </a:fld>
            <a:endParaRPr kumimoji="1" lang="ja-JP" altLang="en-US"/>
          </a:p>
        </p:txBody>
      </p:sp>
      <p:sp>
        <p:nvSpPr>
          <p:cNvPr id="5" name="フッター プレースホルダー 4">
            <a:extLst>
              <a:ext uri="{FF2B5EF4-FFF2-40B4-BE49-F238E27FC236}">
                <a16:creationId xmlns:a16="http://schemas.microsoft.com/office/drawing/2014/main" id="{1DA9A83C-FB1E-433B-B97B-1BA80FEC832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FE8A932-00FE-4E13-B0BE-B3A2AECC82E9}"/>
              </a:ext>
            </a:extLst>
          </p:cNvPr>
          <p:cNvSpPr>
            <a:spLocks noGrp="1"/>
          </p:cNvSpPr>
          <p:nvPr>
            <p:ph type="sldNum" sz="quarter" idx="12"/>
          </p:nvPr>
        </p:nvSpPr>
        <p:spPr/>
        <p:txBody>
          <a:bodyPr/>
          <a:lstStyle/>
          <a:p>
            <a:fld id="{19B997CE-A909-4755-B298-04AD8A96371B}" type="slidenum">
              <a:rPr kumimoji="1" lang="ja-JP" altLang="en-US" smtClean="0"/>
              <a:t>‹#›</a:t>
            </a:fld>
            <a:endParaRPr kumimoji="1" lang="ja-JP" altLang="en-US"/>
          </a:p>
        </p:txBody>
      </p:sp>
    </p:spTree>
    <p:extLst>
      <p:ext uri="{BB962C8B-B14F-4D97-AF65-F5344CB8AC3E}">
        <p14:creationId xmlns:p14="http://schemas.microsoft.com/office/powerpoint/2010/main" val="611156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B72623-B82E-4C74-A279-BEDD8BEA104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5F7479F-095E-4C38-B4E2-CDD38A948B9F}"/>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C225037-0799-45D8-A6CE-6500FBA596C6}"/>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3F412DB8-A096-4247-B139-F63CC85E261A}"/>
              </a:ext>
            </a:extLst>
          </p:cNvPr>
          <p:cNvSpPr>
            <a:spLocks noGrp="1"/>
          </p:cNvSpPr>
          <p:nvPr>
            <p:ph type="dt" sz="half" idx="10"/>
          </p:nvPr>
        </p:nvSpPr>
        <p:spPr/>
        <p:txBody>
          <a:bodyPr/>
          <a:lstStyle/>
          <a:p>
            <a:fld id="{658DF2F9-E8DC-45EB-8EAA-481E344D3237}" type="datetimeFigureOut">
              <a:rPr kumimoji="1" lang="ja-JP" altLang="en-US" smtClean="0"/>
              <a:t>2023/6/29</a:t>
            </a:fld>
            <a:endParaRPr kumimoji="1" lang="ja-JP" altLang="en-US"/>
          </a:p>
        </p:txBody>
      </p:sp>
      <p:sp>
        <p:nvSpPr>
          <p:cNvPr id="6" name="フッター プレースホルダー 5">
            <a:extLst>
              <a:ext uri="{FF2B5EF4-FFF2-40B4-BE49-F238E27FC236}">
                <a16:creationId xmlns:a16="http://schemas.microsoft.com/office/drawing/2014/main" id="{B2D15BF1-5098-4E2F-9F45-77A6D194B33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1149C61-5F41-4826-A266-81F9D011B094}"/>
              </a:ext>
            </a:extLst>
          </p:cNvPr>
          <p:cNvSpPr>
            <a:spLocks noGrp="1"/>
          </p:cNvSpPr>
          <p:nvPr>
            <p:ph type="sldNum" sz="quarter" idx="12"/>
          </p:nvPr>
        </p:nvSpPr>
        <p:spPr/>
        <p:txBody>
          <a:bodyPr/>
          <a:lstStyle/>
          <a:p>
            <a:fld id="{19B997CE-A909-4755-B298-04AD8A96371B}" type="slidenum">
              <a:rPr kumimoji="1" lang="ja-JP" altLang="en-US" smtClean="0"/>
              <a:t>‹#›</a:t>
            </a:fld>
            <a:endParaRPr kumimoji="1" lang="ja-JP" altLang="en-US"/>
          </a:p>
        </p:txBody>
      </p:sp>
    </p:spTree>
    <p:extLst>
      <p:ext uri="{BB962C8B-B14F-4D97-AF65-F5344CB8AC3E}">
        <p14:creationId xmlns:p14="http://schemas.microsoft.com/office/powerpoint/2010/main" val="3910214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FD881B-C18B-4815-894A-0888BC238769}"/>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3533EE2-9ED9-4101-8920-99E6B779C9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7CEA69C6-7301-4370-A533-2221982A7C9A}"/>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2ED1262F-B32C-4A27-8E08-D985F47829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30124F36-19E1-4F49-8B4D-64096FF59462}"/>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4ADF35E8-FD89-46C0-9D44-6DA3C66F10E1}"/>
              </a:ext>
            </a:extLst>
          </p:cNvPr>
          <p:cNvSpPr>
            <a:spLocks noGrp="1"/>
          </p:cNvSpPr>
          <p:nvPr>
            <p:ph type="dt" sz="half" idx="10"/>
          </p:nvPr>
        </p:nvSpPr>
        <p:spPr/>
        <p:txBody>
          <a:bodyPr/>
          <a:lstStyle/>
          <a:p>
            <a:fld id="{658DF2F9-E8DC-45EB-8EAA-481E344D3237}" type="datetimeFigureOut">
              <a:rPr kumimoji="1" lang="ja-JP" altLang="en-US" smtClean="0"/>
              <a:t>2023/6/29</a:t>
            </a:fld>
            <a:endParaRPr kumimoji="1" lang="ja-JP" altLang="en-US"/>
          </a:p>
        </p:txBody>
      </p:sp>
      <p:sp>
        <p:nvSpPr>
          <p:cNvPr id="8" name="フッター プレースホルダー 7">
            <a:extLst>
              <a:ext uri="{FF2B5EF4-FFF2-40B4-BE49-F238E27FC236}">
                <a16:creationId xmlns:a16="http://schemas.microsoft.com/office/drawing/2014/main" id="{77F1A935-2BEF-4ED7-A165-955EB9335CD2}"/>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903ECC81-DF59-404E-87BB-F53AA1DBA82C}"/>
              </a:ext>
            </a:extLst>
          </p:cNvPr>
          <p:cNvSpPr>
            <a:spLocks noGrp="1"/>
          </p:cNvSpPr>
          <p:nvPr>
            <p:ph type="sldNum" sz="quarter" idx="12"/>
          </p:nvPr>
        </p:nvSpPr>
        <p:spPr/>
        <p:txBody>
          <a:bodyPr/>
          <a:lstStyle/>
          <a:p>
            <a:fld id="{19B997CE-A909-4755-B298-04AD8A96371B}" type="slidenum">
              <a:rPr kumimoji="1" lang="ja-JP" altLang="en-US" smtClean="0"/>
              <a:t>‹#›</a:t>
            </a:fld>
            <a:endParaRPr kumimoji="1" lang="ja-JP" altLang="en-US"/>
          </a:p>
        </p:txBody>
      </p:sp>
    </p:spTree>
    <p:extLst>
      <p:ext uri="{BB962C8B-B14F-4D97-AF65-F5344CB8AC3E}">
        <p14:creationId xmlns:p14="http://schemas.microsoft.com/office/powerpoint/2010/main" val="4077805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B38E58-725D-4A7B-8708-9B47830F562C}"/>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590F517C-3145-456A-BA93-1613E04D9E68}"/>
              </a:ext>
            </a:extLst>
          </p:cNvPr>
          <p:cNvSpPr>
            <a:spLocks noGrp="1"/>
          </p:cNvSpPr>
          <p:nvPr>
            <p:ph type="dt" sz="half" idx="10"/>
          </p:nvPr>
        </p:nvSpPr>
        <p:spPr/>
        <p:txBody>
          <a:bodyPr/>
          <a:lstStyle/>
          <a:p>
            <a:fld id="{658DF2F9-E8DC-45EB-8EAA-481E344D3237}" type="datetimeFigureOut">
              <a:rPr kumimoji="1" lang="ja-JP" altLang="en-US" smtClean="0"/>
              <a:t>2023/6/29</a:t>
            </a:fld>
            <a:endParaRPr kumimoji="1" lang="ja-JP" altLang="en-US"/>
          </a:p>
        </p:txBody>
      </p:sp>
      <p:sp>
        <p:nvSpPr>
          <p:cNvPr id="4" name="フッター プレースホルダー 3">
            <a:extLst>
              <a:ext uri="{FF2B5EF4-FFF2-40B4-BE49-F238E27FC236}">
                <a16:creationId xmlns:a16="http://schemas.microsoft.com/office/drawing/2014/main" id="{D2F55738-390E-475B-B185-9C014806088C}"/>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686D14F5-C1D6-4F46-A55E-63A8670453A0}"/>
              </a:ext>
            </a:extLst>
          </p:cNvPr>
          <p:cNvSpPr>
            <a:spLocks noGrp="1"/>
          </p:cNvSpPr>
          <p:nvPr>
            <p:ph type="sldNum" sz="quarter" idx="12"/>
          </p:nvPr>
        </p:nvSpPr>
        <p:spPr/>
        <p:txBody>
          <a:bodyPr/>
          <a:lstStyle/>
          <a:p>
            <a:fld id="{19B997CE-A909-4755-B298-04AD8A96371B}" type="slidenum">
              <a:rPr kumimoji="1" lang="ja-JP" altLang="en-US" smtClean="0"/>
              <a:t>‹#›</a:t>
            </a:fld>
            <a:endParaRPr kumimoji="1" lang="ja-JP" altLang="en-US"/>
          </a:p>
        </p:txBody>
      </p:sp>
    </p:spTree>
    <p:extLst>
      <p:ext uri="{BB962C8B-B14F-4D97-AF65-F5344CB8AC3E}">
        <p14:creationId xmlns:p14="http://schemas.microsoft.com/office/powerpoint/2010/main" val="2545734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F1F74C58-BD94-4D8D-B8EA-E4824BE39203}"/>
              </a:ext>
            </a:extLst>
          </p:cNvPr>
          <p:cNvSpPr>
            <a:spLocks noGrp="1"/>
          </p:cNvSpPr>
          <p:nvPr>
            <p:ph type="dt" sz="half" idx="10"/>
          </p:nvPr>
        </p:nvSpPr>
        <p:spPr/>
        <p:txBody>
          <a:bodyPr/>
          <a:lstStyle/>
          <a:p>
            <a:fld id="{658DF2F9-E8DC-45EB-8EAA-481E344D3237}" type="datetimeFigureOut">
              <a:rPr kumimoji="1" lang="ja-JP" altLang="en-US" smtClean="0"/>
              <a:t>2023/6/29</a:t>
            </a:fld>
            <a:endParaRPr kumimoji="1" lang="ja-JP" altLang="en-US"/>
          </a:p>
        </p:txBody>
      </p:sp>
      <p:sp>
        <p:nvSpPr>
          <p:cNvPr id="3" name="フッター プレースホルダー 2">
            <a:extLst>
              <a:ext uri="{FF2B5EF4-FFF2-40B4-BE49-F238E27FC236}">
                <a16:creationId xmlns:a16="http://schemas.microsoft.com/office/drawing/2014/main" id="{12DA4509-F16C-49C1-9FE6-D518E1B9ADF7}"/>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A1A5CEA-92A4-408F-8B85-F8D67CA07980}"/>
              </a:ext>
            </a:extLst>
          </p:cNvPr>
          <p:cNvSpPr>
            <a:spLocks noGrp="1"/>
          </p:cNvSpPr>
          <p:nvPr>
            <p:ph type="sldNum" sz="quarter" idx="12"/>
          </p:nvPr>
        </p:nvSpPr>
        <p:spPr/>
        <p:txBody>
          <a:bodyPr/>
          <a:lstStyle/>
          <a:p>
            <a:fld id="{19B997CE-A909-4755-B298-04AD8A96371B}" type="slidenum">
              <a:rPr kumimoji="1" lang="ja-JP" altLang="en-US" smtClean="0"/>
              <a:t>‹#›</a:t>
            </a:fld>
            <a:endParaRPr kumimoji="1" lang="ja-JP" altLang="en-US"/>
          </a:p>
        </p:txBody>
      </p:sp>
    </p:spTree>
    <p:extLst>
      <p:ext uri="{BB962C8B-B14F-4D97-AF65-F5344CB8AC3E}">
        <p14:creationId xmlns:p14="http://schemas.microsoft.com/office/powerpoint/2010/main" val="3580474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2C1BC4-0F64-42AB-9859-246D16BEB9E1}"/>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18E4296-CB55-41A5-ACF6-8560172028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407279B3-41BD-4690-B895-283A4479CA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B7821FE-1A3F-4599-806D-F826F71070B0}"/>
              </a:ext>
            </a:extLst>
          </p:cNvPr>
          <p:cNvSpPr>
            <a:spLocks noGrp="1"/>
          </p:cNvSpPr>
          <p:nvPr>
            <p:ph type="dt" sz="half" idx="10"/>
          </p:nvPr>
        </p:nvSpPr>
        <p:spPr/>
        <p:txBody>
          <a:bodyPr/>
          <a:lstStyle/>
          <a:p>
            <a:fld id="{658DF2F9-E8DC-45EB-8EAA-481E344D3237}" type="datetimeFigureOut">
              <a:rPr kumimoji="1" lang="ja-JP" altLang="en-US" smtClean="0"/>
              <a:t>2023/6/29</a:t>
            </a:fld>
            <a:endParaRPr kumimoji="1" lang="ja-JP" altLang="en-US"/>
          </a:p>
        </p:txBody>
      </p:sp>
      <p:sp>
        <p:nvSpPr>
          <p:cNvPr id="6" name="フッター プレースホルダー 5">
            <a:extLst>
              <a:ext uri="{FF2B5EF4-FFF2-40B4-BE49-F238E27FC236}">
                <a16:creationId xmlns:a16="http://schemas.microsoft.com/office/drawing/2014/main" id="{A5EDF0F0-4E71-4B2F-B39C-FFAE8D45325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C7FF79D-920C-4A3E-8BA4-C2CDF795902A}"/>
              </a:ext>
            </a:extLst>
          </p:cNvPr>
          <p:cNvSpPr>
            <a:spLocks noGrp="1"/>
          </p:cNvSpPr>
          <p:nvPr>
            <p:ph type="sldNum" sz="quarter" idx="12"/>
          </p:nvPr>
        </p:nvSpPr>
        <p:spPr/>
        <p:txBody>
          <a:bodyPr/>
          <a:lstStyle/>
          <a:p>
            <a:fld id="{19B997CE-A909-4755-B298-04AD8A96371B}" type="slidenum">
              <a:rPr kumimoji="1" lang="ja-JP" altLang="en-US" smtClean="0"/>
              <a:t>‹#›</a:t>
            </a:fld>
            <a:endParaRPr kumimoji="1" lang="ja-JP" altLang="en-US"/>
          </a:p>
        </p:txBody>
      </p:sp>
    </p:spTree>
    <p:extLst>
      <p:ext uri="{BB962C8B-B14F-4D97-AF65-F5344CB8AC3E}">
        <p14:creationId xmlns:p14="http://schemas.microsoft.com/office/powerpoint/2010/main" val="837497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AADA7A-5672-41D5-9381-4EF2890826A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91880351-5CCA-46B3-A9DF-50054ADE42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B0899724-5CA9-44EB-A20A-EF4470F2BD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B0807F2-27AA-4F86-8568-D50FDFEC844F}"/>
              </a:ext>
            </a:extLst>
          </p:cNvPr>
          <p:cNvSpPr>
            <a:spLocks noGrp="1"/>
          </p:cNvSpPr>
          <p:nvPr>
            <p:ph type="dt" sz="half" idx="10"/>
          </p:nvPr>
        </p:nvSpPr>
        <p:spPr/>
        <p:txBody>
          <a:bodyPr/>
          <a:lstStyle/>
          <a:p>
            <a:fld id="{658DF2F9-E8DC-45EB-8EAA-481E344D3237}" type="datetimeFigureOut">
              <a:rPr kumimoji="1" lang="ja-JP" altLang="en-US" smtClean="0"/>
              <a:t>2023/6/29</a:t>
            </a:fld>
            <a:endParaRPr kumimoji="1" lang="ja-JP" altLang="en-US"/>
          </a:p>
        </p:txBody>
      </p:sp>
      <p:sp>
        <p:nvSpPr>
          <p:cNvPr id="6" name="フッター プレースホルダー 5">
            <a:extLst>
              <a:ext uri="{FF2B5EF4-FFF2-40B4-BE49-F238E27FC236}">
                <a16:creationId xmlns:a16="http://schemas.microsoft.com/office/drawing/2014/main" id="{8AD2F029-8B7A-4F9F-9540-93F9D427DBA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93BE735-6D90-4235-AC7A-7EA808CD73CD}"/>
              </a:ext>
            </a:extLst>
          </p:cNvPr>
          <p:cNvSpPr>
            <a:spLocks noGrp="1"/>
          </p:cNvSpPr>
          <p:nvPr>
            <p:ph type="sldNum" sz="quarter" idx="12"/>
          </p:nvPr>
        </p:nvSpPr>
        <p:spPr/>
        <p:txBody>
          <a:bodyPr/>
          <a:lstStyle/>
          <a:p>
            <a:fld id="{19B997CE-A909-4755-B298-04AD8A96371B}" type="slidenum">
              <a:rPr kumimoji="1" lang="ja-JP" altLang="en-US" smtClean="0"/>
              <a:t>‹#›</a:t>
            </a:fld>
            <a:endParaRPr kumimoji="1" lang="ja-JP" altLang="en-US"/>
          </a:p>
        </p:txBody>
      </p:sp>
    </p:spTree>
    <p:extLst>
      <p:ext uri="{BB962C8B-B14F-4D97-AF65-F5344CB8AC3E}">
        <p14:creationId xmlns:p14="http://schemas.microsoft.com/office/powerpoint/2010/main" val="474763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CCCC"/>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0342968-846A-46E8-A285-43491FF7AD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692C5F5-486F-4532-BF42-0B7834D4D4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6737C71-1691-43D3-BA42-212D70A665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8DF2F9-E8DC-45EB-8EAA-481E344D3237}" type="datetimeFigureOut">
              <a:rPr kumimoji="1" lang="ja-JP" altLang="en-US" smtClean="0"/>
              <a:t>2023/6/29</a:t>
            </a:fld>
            <a:endParaRPr kumimoji="1" lang="ja-JP" altLang="en-US"/>
          </a:p>
        </p:txBody>
      </p:sp>
      <p:sp>
        <p:nvSpPr>
          <p:cNvPr id="5" name="フッター プレースホルダー 4">
            <a:extLst>
              <a:ext uri="{FF2B5EF4-FFF2-40B4-BE49-F238E27FC236}">
                <a16:creationId xmlns:a16="http://schemas.microsoft.com/office/drawing/2014/main" id="{C787496C-51E7-446C-9405-6F8499EE33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FCF4829-F124-433F-A540-AB2DA67E92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B997CE-A909-4755-B298-04AD8A96371B}" type="slidenum">
              <a:rPr kumimoji="1" lang="ja-JP" altLang="en-US" smtClean="0"/>
              <a:t>‹#›</a:t>
            </a:fld>
            <a:endParaRPr kumimoji="1" lang="ja-JP" altLang="en-US"/>
          </a:p>
        </p:txBody>
      </p:sp>
    </p:spTree>
    <p:extLst>
      <p:ext uri="{BB962C8B-B14F-4D97-AF65-F5344CB8AC3E}">
        <p14:creationId xmlns:p14="http://schemas.microsoft.com/office/powerpoint/2010/main" val="15668643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ロゴ が含まれている画像&#10;&#10;自動的に生成された説明">
            <a:extLst>
              <a:ext uri="{FF2B5EF4-FFF2-40B4-BE49-F238E27FC236}">
                <a16:creationId xmlns:a16="http://schemas.microsoft.com/office/drawing/2014/main" id="{6C124640-70E3-4EF8-AD0A-1514774A666E}"/>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562975" y="823320"/>
            <a:ext cx="3136860" cy="2985686"/>
          </a:xfrm>
          <a:prstGeom prst="rect">
            <a:avLst/>
          </a:prstGeom>
        </p:spPr>
      </p:pic>
      <p:sp>
        <p:nvSpPr>
          <p:cNvPr id="3" name="字幕 2">
            <a:extLst>
              <a:ext uri="{FF2B5EF4-FFF2-40B4-BE49-F238E27FC236}">
                <a16:creationId xmlns:a16="http://schemas.microsoft.com/office/drawing/2014/main" id="{C2EA01C1-0F76-485E-96A5-E3347DD28D60}"/>
              </a:ext>
            </a:extLst>
          </p:cNvPr>
          <p:cNvSpPr>
            <a:spLocks noGrp="1"/>
          </p:cNvSpPr>
          <p:nvPr>
            <p:ph type="subTitle" idx="1"/>
          </p:nvPr>
        </p:nvSpPr>
        <p:spPr>
          <a:xfrm>
            <a:off x="33337" y="3918513"/>
            <a:ext cx="12125325" cy="1655762"/>
          </a:xfrm>
        </p:spPr>
        <p:txBody>
          <a:bodyPr>
            <a:normAutofit/>
          </a:bodyPr>
          <a:lstStyle/>
          <a:p>
            <a:r>
              <a:rPr kumimoji="1" lang="en-US" altLang="ja-JP" sz="3200" dirty="0" err="1">
                <a:latin typeface="Meiryo UI" panose="020B0604030504040204" pitchFamily="50" charset="-128"/>
                <a:ea typeface="Meiryo UI" panose="020B0604030504040204" pitchFamily="50" charset="-128"/>
              </a:rPr>
              <a:t>BtwoB</a:t>
            </a:r>
            <a:endParaRPr kumimoji="1" lang="en-US" altLang="ja-JP" sz="3200" dirty="0">
              <a:latin typeface="Meiryo UI" panose="020B0604030504040204" pitchFamily="50" charset="-128"/>
              <a:ea typeface="Meiryo UI" panose="020B0604030504040204" pitchFamily="50" charset="-128"/>
            </a:endParaRPr>
          </a:p>
          <a:p>
            <a:r>
              <a:rPr kumimoji="1" lang="ja-JP" altLang="en-US" sz="3200" dirty="0">
                <a:latin typeface="Meiryo UI" panose="020B0604030504040204" pitchFamily="50" charset="-128"/>
                <a:ea typeface="Meiryo UI" panose="020B0604030504040204" pitchFamily="50" charset="-128"/>
              </a:rPr>
              <a:t>上田雅也 佐野友樹 森内翠 長谷川捺</a:t>
            </a:r>
            <a:r>
              <a:rPr lang="ja-JP" altLang="en-US" sz="3200" dirty="0">
                <a:latin typeface="Meiryo UI" panose="020B0604030504040204" pitchFamily="50" charset="-128"/>
                <a:ea typeface="Meiryo UI" panose="020B0604030504040204" pitchFamily="50" charset="-128"/>
              </a:rPr>
              <a:t> </a:t>
            </a:r>
            <a:r>
              <a:rPr kumimoji="1" lang="ja-JP" altLang="en-US" sz="3200" dirty="0">
                <a:latin typeface="Meiryo UI" panose="020B0604030504040204" pitchFamily="50" charset="-128"/>
                <a:ea typeface="Meiryo UI" panose="020B0604030504040204" pitchFamily="50" charset="-128"/>
              </a:rPr>
              <a:t>早野真優奈</a:t>
            </a:r>
            <a:r>
              <a:rPr lang="ja-JP" altLang="en-US" sz="3200" dirty="0">
                <a:latin typeface="Meiryo UI" panose="020B0604030504040204" pitchFamily="50" charset="-128"/>
                <a:ea typeface="Meiryo UI" panose="020B0604030504040204" pitchFamily="50" charset="-128"/>
              </a:rPr>
              <a:t> </a:t>
            </a:r>
            <a:r>
              <a:rPr kumimoji="1" lang="ja-JP" altLang="en-US" sz="3200" dirty="0">
                <a:latin typeface="Meiryo UI" panose="020B0604030504040204" pitchFamily="50" charset="-128"/>
                <a:ea typeface="Meiryo UI" panose="020B0604030504040204" pitchFamily="50" charset="-128"/>
              </a:rPr>
              <a:t>藤橋遼太郎</a:t>
            </a:r>
          </a:p>
        </p:txBody>
      </p:sp>
      <p:sp>
        <p:nvSpPr>
          <p:cNvPr id="2" name="タイトル 1">
            <a:extLst>
              <a:ext uri="{FF2B5EF4-FFF2-40B4-BE49-F238E27FC236}">
                <a16:creationId xmlns:a16="http://schemas.microsoft.com/office/drawing/2014/main" id="{5A5282A7-B55B-4751-B4BF-72F89C4AF6C1}"/>
              </a:ext>
            </a:extLst>
          </p:cNvPr>
          <p:cNvSpPr>
            <a:spLocks noGrp="1"/>
          </p:cNvSpPr>
          <p:nvPr>
            <p:ph type="ctrTitle"/>
          </p:nvPr>
        </p:nvSpPr>
        <p:spPr/>
        <p:txBody>
          <a:bodyPr>
            <a:normAutofit/>
          </a:bodyPr>
          <a:lstStyle/>
          <a:p>
            <a:r>
              <a:rPr kumimoji="1" lang="ja-JP" altLang="en-US" sz="9000" dirty="0">
                <a:latin typeface="Meiryo UI" panose="020B0604030504040204" pitchFamily="50" charset="-128"/>
                <a:ea typeface="Meiryo UI" panose="020B0604030504040204" pitchFamily="50" charset="-128"/>
              </a:rPr>
              <a:t>まめぇまめぇ</a:t>
            </a:r>
          </a:p>
        </p:txBody>
      </p:sp>
    </p:spTree>
    <p:extLst>
      <p:ext uri="{BB962C8B-B14F-4D97-AF65-F5344CB8AC3E}">
        <p14:creationId xmlns:p14="http://schemas.microsoft.com/office/powerpoint/2010/main" val="11363408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四角形: 角を丸くする 2">
            <a:extLst>
              <a:ext uri="{FF2B5EF4-FFF2-40B4-BE49-F238E27FC236}">
                <a16:creationId xmlns:a16="http://schemas.microsoft.com/office/drawing/2014/main" id="{22CDD3A4-8898-39EE-1F32-CA5FB952F351}"/>
              </a:ext>
            </a:extLst>
          </p:cNvPr>
          <p:cNvSpPr/>
          <p:nvPr/>
        </p:nvSpPr>
        <p:spPr>
          <a:xfrm>
            <a:off x="3603525" y="2628611"/>
            <a:ext cx="3394827" cy="307686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 name="四角形: 角を丸くする 3">
            <a:extLst>
              <a:ext uri="{FF2B5EF4-FFF2-40B4-BE49-F238E27FC236}">
                <a16:creationId xmlns:a16="http://schemas.microsoft.com/office/drawing/2014/main" id="{9B777894-09A6-890A-9F21-DD66B991658B}"/>
              </a:ext>
            </a:extLst>
          </p:cNvPr>
          <p:cNvSpPr/>
          <p:nvPr/>
        </p:nvSpPr>
        <p:spPr>
          <a:xfrm>
            <a:off x="1257300" y="2682599"/>
            <a:ext cx="1240736" cy="372296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ログイン画面</a:t>
            </a:r>
          </a:p>
        </p:txBody>
      </p:sp>
      <p:sp>
        <p:nvSpPr>
          <p:cNvPr id="5" name="四角形: 角を丸くする 4">
            <a:extLst>
              <a:ext uri="{FF2B5EF4-FFF2-40B4-BE49-F238E27FC236}">
                <a16:creationId xmlns:a16="http://schemas.microsoft.com/office/drawing/2014/main" id="{BC215278-296D-C847-00AE-997BA734D54D}"/>
              </a:ext>
            </a:extLst>
          </p:cNvPr>
          <p:cNvSpPr/>
          <p:nvPr/>
        </p:nvSpPr>
        <p:spPr>
          <a:xfrm>
            <a:off x="4067617" y="2877699"/>
            <a:ext cx="2466639" cy="599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rPr>
              <a:t>トップ画面</a:t>
            </a:r>
            <a:endParaRPr kumimoji="1" lang="ja-JP" altLang="en-US" b="1" dirty="0">
              <a:solidFill>
                <a:schemeClr val="tx1"/>
              </a:solidFill>
            </a:endParaRPr>
          </a:p>
        </p:txBody>
      </p:sp>
      <p:sp>
        <p:nvSpPr>
          <p:cNvPr id="6" name="矢印: 右 5">
            <a:extLst>
              <a:ext uri="{FF2B5EF4-FFF2-40B4-BE49-F238E27FC236}">
                <a16:creationId xmlns:a16="http://schemas.microsoft.com/office/drawing/2014/main" id="{CA073458-83B7-CC94-7650-AB60BCC9C291}"/>
              </a:ext>
            </a:extLst>
          </p:cNvPr>
          <p:cNvSpPr/>
          <p:nvPr/>
        </p:nvSpPr>
        <p:spPr>
          <a:xfrm>
            <a:off x="2498031" y="3051088"/>
            <a:ext cx="1569586" cy="2760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矢印: 右 6">
            <a:extLst>
              <a:ext uri="{FF2B5EF4-FFF2-40B4-BE49-F238E27FC236}">
                <a16:creationId xmlns:a16="http://schemas.microsoft.com/office/drawing/2014/main" id="{BA89B496-BFE1-9602-FC21-B52EDFC0E841}"/>
              </a:ext>
            </a:extLst>
          </p:cNvPr>
          <p:cNvSpPr/>
          <p:nvPr/>
        </p:nvSpPr>
        <p:spPr>
          <a:xfrm rot="10800000">
            <a:off x="2498036" y="4662622"/>
            <a:ext cx="1105489" cy="26943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四角形: 角を丸くする 7">
            <a:extLst>
              <a:ext uri="{FF2B5EF4-FFF2-40B4-BE49-F238E27FC236}">
                <a16:creationId xmlns:a16="http://schemas.microsoft.com/office/drawing/2014/main" id="{1E27AFB0-E8F1-24F4-DC1F-5DC85CAAB677}"/>
              </a:ext>
            </a:extLst>
          </p:cNvPr>
          <p:cNvSpPr/>
          <p:nvPr/>
        </p:nvSpPr>
        <p:spPr>
          <a:xfrm>
            <a:off x="4067618" y="3548662"/>
            <a:ext cx="2466639" cy="599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愚痴一覧画面</a:t>
            </a:r>
          </a:p>
        </p:txBody>
      </p:sp>
      <p:sp>
        <p:nvSpPr>
          <p:cNvPr id="9" name="四角形: 角を丸くする 8">
            <a:extLst>
              <a:ext uri="{FF2B5EF4-FFF2-40B4-BE49-F238E27FC236}">
                <a16:creationId xmlns:a16="http://schemas.microsoft.com/office/drawing/2014/main" id="{AAB4FA9E-9FCE-38EA-3BC3-21DCA52D987E}"/>
              </a:ext>
            </a:extLst>
          </p:cNvPr>
          <p:cNvSpPr/>
          <p:nvPr/>
        </p:nvSpPr>
        <p:spPr>
          <a:xfrm>
            <a:off x="4067619" y="4227040"/>
            <a:ext cx="2466639" cy="599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愚痴入力画面</a:t>
            </a:r>
          </a:p>
        </p:txBody>
      </p:sp>
      <p:sp>
        <p:nvSpPr>
          <p:cNvPr id="10" name="四角形: 角を丸くする 9">
            <a:extLst>
              <a:ext uri="{FF2B5EF4-FFF2-40B4-BE49-F238E27FC236}">
                <a16:creationId xmlns:a16="http://schemas.microsoft.com/office/drawing/2014/main" id="{BD37CAD7-5854-3A49-1E4B-1EFD14962009}"/>
              </a:ext>
            </a:extLst>
          </p:cNvPr>
          <p:cNvSpPr/>
          <p:nvPr/>
        </p:nvSpPr>
        <p:spPr>
          <a:xfrm>
            <a:off x="4067619" y="4905418"/>
            <a:ext cx="2466639" cy="599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ゲーム選択</a:t>
            </a:r>
            <a:r>
              <a:rPr kumimoji="1" lang="en-US" altLang="ja-JP" b="1" dirty="0">
                <a:solidFill>
                  <a:schemeClr val="tx1"/>
                </a:solidFill>
              </a:rPr>
              <a:t>/</a:t>
            </a:r>
            <a:r>
              <a:rPr kumimoji="1" lang="ja-JP" altLang="en-US" b="1" dirty="0">
                <a:solidFill>
                  <a:schemeClr val="tx1"/>
                </a:solidFill>
              </a:rPr>
              <a:t>チェックボックス画面</a:t>
            </a:r>
          </a:p>
        </p:txBody>
      </p:sp>
      <p:sp>
        <p:nvSpPr>
          <p:cNvPr id="11" name="四角形: 角を丸くする 10">
            <a:extLst>
              <a:ext uri="{FF2B5EF4-FFF2-40B4-BE49-F238E27FC236}">
                <a16:creationId xmlns:a16="http://schemas.microsoft.com/office/drawing/2014/main" id="{0BE8E571-2530-71F9-2F08-8DCC6A5CFB4A}"/>
              </a:ext>
            </a:extLst>
          </p:cNvPr>
          <p:cNvSpPr/>
          <p:nvPr/>
        </p:nvSpPr>
        <p:spPr>
          <a:xfrm>
            <a:off x="7822356" y="2628610"/>
            <a:ext cx="3394827" cy="300575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2" name="四角形: 角を丸くする 11">
            <a:extLst>
              <a:ext uri="{FF2B5EF4-FFF2-40B4-BE49-F238E27FC236}">
                <a16:creationId xmlns:a16="http://schemas.microsoft.com/office/drawing/2014/main" id="{A6FEBC61-FEB7-9575-8493-687DBC73D677}"/>
              </a:ext>
            </a:extLst>
          </p:cNvPr>
          <p:cNvSpPr/>
          <p:nvPr/>
        </p:nvSpPr>
        <p:spPr>
          <a:xfrm>
            <a:off x="8130643" y="3391264"/>
            <a:ext cx="2778252" cy="599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クリック破壊ゲーム画面</a:t>
            </a:r>
          </a:p>
        </p:txBody>
      </p:sp>
      <p:sp>
        <p:nvSpPr>
          <p:cNvPr id="13" name="四角形: 角を丸くする 12">
            <a:extLst>
              <a:ext uri="{FF2B5EF4-FFF2-40B4-BE49-F238E27FC236}">
                <a16:creationId xmlns:a16="http://schemas.microsoft.com/office/drawing/2014/main" id="{B5D1F49A-2EC4-799B-3DDB-3BE7CBC41997}"/>
              </a:ext>
            </a:extLst>
          </p:cNvPr>
          <p:cNvSpPr/>
          <p:nvPr/>
        </p:nvSpPr>
        <p:spPr>
          <a:xfrm>
            <a:off x="8130643" y="4363007"/>
            <a:ext cx="2778252" cy="599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ヤギのご飯ゲーム画面</a:t>
            </a:r>
          </a:p>
        </p:txBody>
      </p:sp>
      <p:sp>
        <p:nvSpPr>
          <p:cNvPr id="14" name="四角形: 角を丸くする 13">
            <a:extLst>
              <a:ext uri="{FF2B5EF4-FFF2-40B4-BE49-F238E27FC236}">
                <a16:creationId xmlns:a16="http://schemas.microsoft.com/office/drawing/2014/main" id="{15EB359D-7F27-4F12-43CE-354B5CA04BFC}"/>
              </a:ext>
            </a:extLst>
          </p:cNvPr>
          <p:cNvSpPr/>
          <p:nvPr/>
        </p:nvSpPr>
        <p:spPr>
          <a:xfrm>
            <a:off x="4067616" y="5782890"/>
            <a:ext cx="2466639" cy="599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rPr>
              <a:t>新規登録画面</a:t>
            </a:r>
            <a:endParaRPr kumimoji="1" lang="ja-JP" altLang="en-US" b="1" dirty="0">
              <a:solidFill>
                <a:schemeClr val="tx1"/>
              </a:solidFill>
            </a:endParaRPr>
          </a:p>
        </p:txBody>
      </p:sp>
      <p:sp>
        <p:nvSpPr>
          <p:cNvPr id="15" name="矢印: 左右 14">
            <a:extLst>
              <a:ext uri="{FF2B5EF4-FFF2-40B4-BE49-F238E27FC236}">
                <a16:creationId xmlns:a16="http://schemas.microsoft.com/office/drawing/2014/main" id="{36D350F6-DF61-6898-D50C-7D3C3252C5D3}"/>
              </a:ext>
            </a:extLst>
          </p:cNvPr>
          <p:cNvSpPr/>
          <p:nvPr/>
        </p:nvSpPr>
        <p:spPr>
          <a:xfrm>
            <a:off x="2498036" y="5957562"/>
            <a:ext cx="1569580" cy="269431"/>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四角形: 角を丸くする 15">
            <a:extLst>
              <a:ext uri="{FF2B5EF4-FFF2-40B4-BE49-F238E27FC236}">
                <a16:creationId xmlns:a16="http://schemas.microsoft.com/office/drawing/2014/main" id="{2EAFEBAC-AFD1-E7C8-E930-A15F7D75CC7D}"/>
              </a:ext>
            </a:extLst>
          </p:cNvPr>
          <p:cNvSpPr/>
          <p:nvPr/>
        </p:nvSpPr>
        <p:spPr>
          <a:xfrm>
            <a:off x="3994342" y="1986681"/>
            <a:ext cx="2613188" cy="596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愚痴機能</a:t>
            </a:r>
          </a:p>
        </p:txBody>
      </p:sp>
      <p:sp>
        <p:nvSpPr>
          <p:cNvPr id="17" name="矢印: 左右 16">
            <a:extLst>
              <a:ext uri="{FF2B5EF4-FFF2-40B4-BE49-F238E27FC236}">
                <a16:creationId xmlns:a16="http://schemas.microsoft.com/office/drawing/2014/main" id="{211E5202-8345-7117-7321-71ED9CEE36EB}"/>
              </a:ext>
            </a:extLst>
          </p:cNvPr>
          <p:cNvSpPr/>
          <p:nvPr/>
        </p:nvSpPr>
        <p:spPr>
          <a:xfrm>
            <a:off x="6557939" y="5070318"/>
            <a:ext cx="1240736" cy="26943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矢印: 右 17">
            <a:extLst>
              <a:ext uri="{FF2B5EF4-FFF2-40B4-BE49-F238E27FC236}">
                <a16:creationId xmlns:a16="http://schemas.microsoft.com/office/drawing/2014/main" id="{1D506202-2B82-F61E-4F6E-B9BB51148099}"/>
              </a:ext>
            </a:extLst>
          </p:cNvPr>
          <p:cNvSpPr/>
          <p:nvPr/>
        </p:nvSpPr>
        <p:spPr>
          <a:xfrm rot="10800000">
            <a:off x="6534255" y="3027583"/>
            <a:ext cx="1264419" cy="26943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四角形: 角を丸くする 18">
            <a:extLst>
              <a:ext uri="{FF2B5EF4-FFF2-40B4-BE49-F238E27FC236}">
                <a16:creationId xmlns:a16="http://schemas.microsoft.com/office/drawing/2014/main" id="{D7E5928C-55E3-29C2-4290-739826F163D5}"/>
              </a:ext>
            </a:extLst>
          </p:cNvPr>
          <p:cNvSpPr/>
          <p:nvPr/>
        </p:nvSpPr>
        <p:spPr>
          <a:xfrm>
            <a:off x="8213175" y="1986681"/>
            <a:ext cx="2613188" cy="596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ゲーム機能</a:t>
            </a:r>
          </a:p>
        </p:txBody>
      </p:sp>
      <p:sp>
        <p:nvSpPr>
          <p:cNvPr id="20" name="四角形: 角を丸くする 19">
            <a:extLst>
              <a:ext uri="{FF2B5EF4-FFF2-40B4-BE49-F238E27FC236}">
                <a16:creationId xmlns:a16="http://schemas.microsoft.com/office/drawing/2014/main" id="{44068AD6-7977-8BB3-112F-9F2B160CBF34}"/>
              </a:ext>
            </a:extLst>
          </p:cNvPr>
          <p:cNvSpPr/>
          <p:nvPr/>
        </p:nvSpPr>
        <p:spPr>
          <a:xfrm>
            <a:off x="7822355" y="2645014"/>
            <a:ext cx="3394827" cy="3005755"/>
          </a:xfrm>
          <a:prstGeom prst="roundRect">
            <a:avLst/>
          </a:prstGeom>
          <a:noFill/>
          <a:ln w="1270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1" name="タイトル 1">
            <a:extLst>
              <a:ext uri="{FF2B5EF4-FFF2-40B4-BE49-F238E27FC236}">
                <a16:creationId xmlns:a16="http://schemas.microsoft.com/office/drawing/2014/main" id="{89AB008E-EDEF-5BAB-8873-79FB4CEF517C}"/>
              </a:ext>
            </a:extLst>
          </p:cNvPr>
          <p:cNvSpPr>
            <a:spLocks noGrp="1"/>
          </p:cNvSpPr>
          <p:nvPr>
            <p:ph type="title"/>
          </p:nvPr>
        </p:nvSpPr>
        <p:spPr>
          <a:xfrm>
            <a:off x="838200" y="365125"/>
            <a:ext cx="10515600" cy="1325563"/>
          </a:xfrm>
        </p:spPr>
        <p:txBody>
          <a:bodyPr/>
          <a:lstStyle/>
          <a:p>
            <a:r>
              <a:rPr kumimoji="1" lang="ja-JP" altLang="en-US" b="1" dirty="0">
                <a:latin typeface="Meiryo UI" panose="020B0604030504040204" pitchFamily="50" charset="-128"/>
                <a:ea typeface="Meiryo UI" panose="020B0604030504040204" pitchFamily="50" charset="-128"/>
              </a:rPr>
              <a:t>アプリの全体像</a:t>
            </a:r>
          </a:p>
        </p:txBody>
      </p:sp>
    </p:spTree>
    <p:extLst>
      <p:ext uri="{BB962C8B-B14F-4D97-AF65-F5344CB8AC3E}">
        <p14:creationId xmlns:p14="http://schemas.microsoft.com/office/powerpoint/2010/main" val="1190498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ircle(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吹き出し: 角を丸めた四角形 5">
            <a:extLst>
              <a:ext uri="{FF2B5EF4-FFF2-40B4-BE49-F238E27FC236}">
                <a16:creationId xmlns:a16="http://schemas.microsoft.com/office/drawing/2014/main" id="{F93E59CE-D471-44C2-BDA8-3629CF538341}"/>
              </a:ext>
            </a:extLst>
          </p:cNvPr>
          <p:cNvSpPr/>
          <p:nvPr/>
        </p:nvSpPr>
        <p:spPr>
          <a:xfrm>
            <a:off x="602144" y="1455173"/>
            <a:ext cx="10776155" cy="4925961"/>
          </a:xfrm>
          <a:prstGeom prst="wedgeRoundRectCallout">
            <a:avLst>
              <a:gd name="adj1" fmla="val -2768"/>
              <a:gd name="adj2" fmla="val 45500"/>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1BCECAC4-4F34-4067-B658-9679D4CDBE9D}"/>
              </a:ext>
            </a:extLst>
          </p:cNvPr>
          <p:cNvSpPr>
            <a:spLocks noGrp="1"/>
          </p:cNvSpPr>
          <p:nvPr>
            <p:ph type="title"/>
          </p:nvPr>
        </p:nvSpPr>
        <p:spPr/>
        <p:txBody>
          <a:bodyPr/>
          <a:lstStyle/>
          <a:p>
            <a:r>
              <a:rPr lang="ja-JP" altLang="en-US" b="1" dirty="0">
                <a:latin typeface="Meiryo UI" panose="020B0604030504040204" pitchFamily="50" charset="-128"/>
                <a:ea typeface="Meiryo UI" panose="020B0604030504040204" pitchFamily="50" charset="-128"/>
              </a:rPr>
              <a:t>ゲーム</a:t>
            </a:r>
            <a:r>
              <a:rPr lang="en-US" altLang="ja-JP" b="1" dirty="0">
                <a:latin typeface="Meiryo UI" panose="020B0604030504040204" pitchFamily="50" charset="-128"/>
                <a:ea typeface="Meiryo UI" panose="020B0604030504040204" pitchFamily="50" charset="-128"/>
              </a:rPr>
              <a:t>(</a:t>
            </a:r>
            <a:r>
              <a:rPr lang="ja-JP" altLang="en-US" b="1" dirty="0">
                <a:latin typeface="Meiryo UI" panose="020B0604030504040204" pitchFamily="50" charset="-128"/>
                <a:ea typeface="Meiryo UI" panose="020B0604030504040204" pitchFamily="50" charset="-128"/>
              </a:rPr>
              <a:t>クリック破壊ゲーム</a:t>
            </a:r>
            <a:r>
              <a:rPr lang="en-US" altLang="ja-JP" b="1" dirty="0">
                <a:latin typeface="Meiryo UI" panose="020B0604030504040204" pitchFamily="50" charset="-128"/>
                <a:ea typeface="Meiryo UI" panose="020B0604030504040204" pitchFamily="50" charset="-128"/>
              </a:rPr>
              <a:t>)</a:t>
            </a:r>
            <a:endParaRPr kumimoji="1" lang="ja-JP" altLang="en-US" b="1" dirty="0">
              <a:latin typeface="Meiryo UI" panose="020B0604030504040204" pitchFamily="50" charset="-128"/>
              <a:ea typeface="Meiryo UI" panose="020B0604030504040204" pitchFamily="50" charset="-128"/>
            </a:endParaRPr>
          </a:p>
        </p:txBody>
      </p:sp>
      <p:pic>
        <p:nvPicPr>
          <p:cNvPr id="4" name="まめぇまめぇ - Google Chrome 2023-06-29 11-56-11">
            <a:hlinkClick r:id="" action="ppaction://media"/>
            <a:extLst>
              <a:ext uri="{FF2B5EF4-FFF2-40B4-BE49-F238E27FC236}">
                <a16:creationId xmlns:a16="http://schemas.microsoft.com/office/drawing/2014/main" id="{67CCB205-69F4-421F-B6C8-4C19EB7BC51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86000" y="1690688"/>
            <a:ext cx="7620000" cy="4048125"/>
          </a:xfrm>
          <a:prstGeom prst="rect">
            <a:avLst/>
          </a:prstGeom>
        </p:spPr>
      </p:pic>
    </p:spTree>
    <p:extLst>
      <p:ext uri="{BB962C8B-B14F-4D97-AF65-F5344CB8AC3E}">
        <p14:creationId xmlns:p14="http://schemas.microsoft.com/office/powerpoint/2010/main" val="2436730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8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吹き出し: 角を丸めた四角形 5">
            <a:extLst>
              <a:ext uri="{FF2B5EF4-FFF2-40B4-BE49-F238E27FC236}">
                <a16:creationId xmlns:a16="http://schemas.microsoft.com/office/drawing/2014/main" id="{D73EDA8E-0490-48D4-B413-C8F83EDE82B2}"/>
              </a:ext>
            </a:extLst>
          </p:cNvPr>
          <p:cNvSpPr/>
          <p:nvPr/>
        </p:nvSpPr>
        <p:spPr>
          <a:xfrm>
            <a:off x="602144" y="1455174"/>
            <a:ext cx="10776155" cy="3942736"/>
          </a:xfrm>
          <a:prstGeom prst="wedgeRoundRectCallout">
            <a:avLst>
              <a:gd name="adj1" fmla="val -3224"/>
              <a:gd name="adj2" fmla="val 54482"/>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1BCECAC4-4F34-4067-B658-9679D4CDBE9D}"/>
              </a:ext>
            </a:extLst>
          </p:cNvPr>
          <p:cNvSpPr>
            <a:spLocks noGrp="1"/>
          </p:cNvSpPr>
          <p:nvPr>
            <p:ph type="title"/>
          </p:nvPr>
        </p:nvSpPr>
        <p:spPr/>
        <p:txBody>
          <a:bodyPr/>
          <a:lstStyle/>
          <a:p>
            <a:r>
              <a:rPr lang="ja-JP" altLang="en-US" b="1" dirty="0">
                <a:latin typeface="Meiryo UI" panose="020B0604030504040204" pitchFamily="50" charset="-128"/>
                <a:ea typeface="Meiryo UI" panose="020B0604030504040204" pitchFamily="50" charset="-128"/>
              </a:rPr>
              <a:t>ゲーム</a:t>
            </a:r>
            <a:r>
              <a:rPr lang="en-US" altLang="ja-JP" b="1" dirty="0">
                <a:latin typeface="Meiryo UI" panose="020B0604030504040204" pitchFamily="50" charset="-128"/>
                <a:ea typeface="Meiryo UI" panose="020B0604030504040204" pitchFamily="50" charset="-128"/>
              </a:rPr>
              <a:t>(</a:t>
            </a:r>
            <a:r>
              <a:rPr lang="ja-JP" altLang="en-US" b="1" dirty="0">
                <a:latin typeface="Meiryo UI" panose="020B0604030504040204" pitchFamily="50" charset="-128"/>
                <a:ea typeface="Meiryo UI" panose="020B0604030504040204" pitchFamily="50" charset="-128"/>
              </a:rPr>
              <a:t>ヤギのご飯ゲーム</a:t>
            </a:r>
            <a:r>
              <a:rPr lang="en-US" altLang="ja-JP" b="1" dirty="0">
                <a:latin typeface="Meiryo UI" panose="020B0604030504040204" pitchFamily="50" charset="-128"/>
                <a:ea typeface="Meiryo UI" panose="020B0604030504040204" pitchFamily="50" charset="-128"/>
              </a:rPr>
              <a:t>)</a:t>
            </a:r>
            <a:endParaRPr kumimoji="1" lang="ja-JP" altLang="en-US" b="1"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F070CE1B-9CA6-43D4-BBA1-5DEE3B702337}"/>
              </a:ext>
            </a:extLst>
          </p:cNvPr>
          <p:cNvSpPr>
            <a:spLocks noGrp="1"/>
          </p:cNvSpPr>
          <p:nvPr>
            <p:ph idx="1"/>
          </p:nvPr>
        </p:nvSpPr>
        <p:spPr/>
        <p:txBody>
          <a:bodyPr/>
          <a:lstStyle/>
          <a:p>
            <a:r>
              <a:rPr lang="ja-JP" altLang="en-US" dirty="0"/>
              <a:t>動画</a:t>
            </a:r>
            <a:endParaRPr kumimoji="1" lang="ja-JP" altLang="en-US" dirty="0"/>
          </a:p>
        </p:txBody>
      </p:sp>
      <p:sp>
        <p:nvSpPr>
          <p:cNvPr id="4" name="吹き出し: 角を丸めた四角形 3">
            <a:extLst>
              <a:ext uri="{FF2B5EF4-FFF2-40B4-BE49-F238E27FC236}">
                <a16:creationId xmlns:a16="http://schemas.microsoft.com/office/drawing/2014/main" id="{EA42176C-9F05-7C63-5088-92EDAF2E82E9}"/>
              </a:ext>
            </a:extLst>
          </p:cNvPr>
          <p:cNvSpPr/>
          <p:nvPr/>
        </p:nvSpPr>
        <p:spPr>
          <a:xfrm>
            <a:off x="602144" y="1455173"/>
            <a:ext cx="10776155" cy="4925961"/>
          </a:xfrm>
          <a:prstGeom prst="wedgeRoundRectCallout">
            <a:avLst>
              <a:gd name="adj1" fmla="val -2768"/>
              <a:gd name="adj2" fmla="val 45500"/>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 name="まめぇまめぇ - Google Chrome 2023-06-29 13-12-27">
            <a:hlinkClick r:id="" action="ppaction://media"/>
            <a:extLst>
              <a:ext uri="{FF2B5EF4-FFF2-40B4-BE49-F238E27FC236}">
                <a16:creationId xmlns:a16="http://schemas.microsoft.com/office/drawing/2014/main" id="{298B7ED4-C513-EEC2-3546-A2AE138AB32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5357"/>
          <a:stretch/>
        </p:blipFill>
        <p:spPr>
          <a:xfrm>
            <a:off x="1766887" y="1670736"/>
            <a:ext cx="8658225" cy="4302056"/>
          </a:xfrm>
          <a:prstGeom prst="rect">
            <a:avLst/>
          </a:prstGeom>
        </p:spPr>
      </p:pic>
    </p:spTree>
    <p:extLst>
      <p:ext uri="{BB962C8B-B14F-4D97-AF65-F5344CB8AC3E}">
        <p14:creationId xmlns:p14="http://schemas.microsoft.com/office/powerpoint/2010/main" val="704328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09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四角形: 角を丸くする 2">
            <a:extLst>
              <a:ext uri="{FF2B5EF4-FFF2-40B4-BE49-F238E27FC236}">
                <a16:creationId xmlns:a16="http://schemas.microsoft.com/office/drawing/2014/main" id="{2C1466E8-E003-84EE-3E45-9494892C8F71}"/>
              </a:ext>
            </a:extLst>
          </p:cNvPr>
          <p:cNvSpPr/>
          <p:nvPr/>
        </p:nvSpPr>
        <p:spPr>
          <a:xfrm>
            <a:off x="3603525" y="2628611"/>
            <a:ext cx="3394827" cy="307686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 name="四角形: 角を丸くする 3">
            <a:extLst>
              <a:ext uri="{FF2B5EF4-FFF2-40B4-BE49-F238E27FC236}">
                <a16:creationId xmlns:a16="http://schemas.microsoft.com/office/drawing/2014/main" id="{7ED3F1A5-0E57-1DFB-8EE8-FCC1262D6674}"/>
              </a:ext>
            </a:extLst>
          </p:cNvPr>
          <p:cNvSpPr/>
          <p:nvPr/>
        </p:nvSpPr>
        <p:spPr>
          <a:xfrm>
            <a:off x="1257300" y="2682599"/>
            <a:ext cx="1240736" cy="372296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ログイン画面</a:t>
            </a:r>
          </a:p>
        </p:txBody>
      </p:sp>
      <p:sp>
        <p:nvSpPr>
          <p:cNvPr id="5" name="四角形: 角を丸くする 4">
            <a:extLst>
              <a:ext uri="{FF2B5EF4-FFF2-40B4-BE49-F238E27FC236}">
                <a16:creationId xmlns:a16="http://schemas.microsoft.com/office/drawing/2014/main" id="{E761400F-F555-E58A-8F58-04A38A3AAC8F}"/>
              </a:ext>
            </a:extLst>
          </p:cNvPr>
          <p:cNvSpPr/>
          <p:nvPr/>
        </p:nvSpPr>
        <p:spPr>
          <a:xfrm>
            <a:off x="4067617" y="2877699"/>
            <a:ext cx="2466639" cy="599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rPr>
              <a:t>トップ画面</a:t>
            </a:r>
            <a:endParaRPr kumimoji="1" lang="ja-JP" altLang="en-US" b="1" dirty="0">
              <a:solidFill>
                <a:schemeClr val="tx1"/>
              </a:solidFill>
            </a:endParaRPr>
          </a:p>
        </p:txBody>
      </p:sp>
      <p:sp>
        <p:nvSpPr>
          <p:cNvPr id="8" name="四角形: 角を丸くする 7">
            <a:extLst>
              <a:ext uri="{FF2B5EF4-FFF2-40B4-BE49-F238E27FC236}">
                <a16:creationId xmlns:a16="http://schemas.microsoft.com/office/drawing/2014/main" id="{E784446C-2092-2C3F-1FA0-7F908D27D179}"/>
              </a:ext>
            </a:extLst>
          </p:cNvPr>
          <p:cNvSpPr/>
          <p:nvPr/>
        </p:nvSpPr>
        <p:spPr>
          <a:xfrm>
            <a:off x="4067618" y="3548662"/>
            <a:ext cx="2466639" cy="599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愚痴一覧画面</a:t>
            </a:r>
          </a:p>
        </p:txBody>
      </p:sp>
      <p:sp>
        <p:nvSpPr>
          <p:cNvPr id="9" name="四角形: 角を丸くする 8">
            <a:extLst>
              <a:ext uri="{FF2B5EF4-FFF2-40B4-BE49-F238E27FC236}">
                <a16:creationId xmlns:a16="http://schemas.microsoft.com/office/drawing/2014/main" id="{038E2369-6A6E-0B06-E95F-5E932880BB3F}"/>
              </a:ext>
            </a:extLst>
          </p:cNvPr>
          <p:cNvSpPr/>
          <p:nvPr/>
        </p:nvSpPr>
        <p:spPr>
          <a:xfrm>
            <a:off x="4067619" y="4227040"/>
            <a:ext cx="2466639" cy="599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愚痴入力画面</a:t>
            </a:r>
          </a:p>
        </p:txBody>
      </p:sp>
      <p:sp>
        <p:nvSpPr>
          <p:cNvPr id="10" name="四角形: 角を丸くする 9">
            <a:extLst>
              <a:ext uri="{FF2B5EF4-FFF2-40B4-BE49-F238E27FC236}">
                <a16:creationId xmlns:a16="http://schemas.microsoft.com/office/drawing/2014/main" id="{88BBC148-49A1-9F62-8C3C-A6BFD029F745}"/>
              </a:ext>
            </a:extLst>
          </p:cNvPr>
          <p:cNvSpPr/>
          <p:nvPr/>
        </p:nvSpPr>
        <p:spPr>
          <a:xfrm>
            <a:off x="4067619" y="4905418"/>
            <a:ext cx="2466639" cy="599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ゲーム選択</a:t>
            </a:r>
            <a:r>
              <a:rPr kumimoji="1" lang="en-US" altLang="ja-JP" b="1" dirty="0">
                <a:solidFill>
                  <a:schemeClr val="tx1"/>
                </a:solidFill>
              </a:rPr>
              <a:t>/</a:t>
            </a:r>
            <a:r>
              <a:rPr kumimoji="1" lang="ja-JP" altLang="en-US" b="1" dirty="0">
                <a:solidFill>
                  <a:schemeClr val="tx1"/>
                </a:solidFill>
              </a:rPr>
              <a:t>チェックボックス画面</a:t>
            </a:r>
          </a:p>
        </p:txBody>
      </p:sp>
      <p:sp>
        <p:nvSpPr>
          <p:cNvPr id="11" name="四角形: 角を丸くする 10">
            <a:extLst>
              <a:ext uri="{FF2B5EF4-FFF2-40B4-BE49-F238E27FC236}">
                <a16:creationId xmlns:a16="http://schemas.microsoft.com/office/drawing/2014/main" id="{6156AFC7-5DB4-57CF-2074-7CC39F6C5FDF}"/>
              </a:ext>
            </a:extLst>
          </p:cNvPr>
          <p:cNvSpPr/>
          <p:nvPr/>
        </p:nvSpPr>
        <p:spPr>
          <a:xfrm>
            <a:off x="7822356" y="2628610"/>
            <a:ext cx="3394827" cy="300575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2" name="四角形: 角を丸くする 11">
            <a:extLst>
              <a:ext uri="{FF2B5EF4-FFF2-40B4-BE49-F238E27FC236}">
                <a16:creationId xmlns:a16="http://schemas.microsoft.com/office/drawing/2014/main" id="{7985E6E3-F74B-8671-BAA7-477695AACA01}"/>
              </a:ext>
            </a:extLst>
          </p:cNvPr>
          <p:cNvSpPr/>
          <p:nvPr/>
        </p:nvSpPr>
        <p:spPr>
          <a:xfrm>
            <a:off x="8130643" y="3391264"/>
            <a:ext cx="2778252" cy="599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クリック破壊ゲーム画面</a:t>
            </a:r>
          </a:p>
        </p:txBody>
      </p:sp>
      <p:sp>
        <p:nvSpPr>
          <p:cNvPr id="13" name="四角形: 角を丸くする 12">
            <a:extLst>
              <a:ext uri="{FF2B5EF4-FFF2-40B4-BE49-F238E27FC236}">
                <a16:creationId xmlns:a16="http://schemas.microsoft.com/office/drawing/2014/main" id="{85671411-9674-5158-AD4C-8C6F7184EC15}"/>
              </a:ext>
            </a:extLst>
          </p:cNvPr>
          <p:cNvSpPr/>
          <p:nvPr/>
        </p:nvSpPr>
        <p:spPr>
          <a:xfrm>
            <a:off x="8130643" y="4363007"/>
            <a:ext cx="2778252" cy="599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ヤギのご飯ゲーム画面</a:t>
            </a:r>
          </a:p>
        </p:txBody>
      </p:sp>
      <p:sp>
        <p:nvSpPr>
          <p:cNvPr id="14" name="四角形: 角を丸くする 13">
            <a:extLst>
              <a:ext uri="{FF2B5EF4-FFF2-40B4-BE49-F238E27FC236}">
                <a16:creationId xmlns:a16="http://schemas.microsoft.com/office/drawing/2014/main" id="{4320053D-59F6-30E3-A898-45D6352D9F60}"/>
              </a:ext>
            </a:extLst>
          </p:cNvPr>
          <p:cNvSpPr/>
          <p:nvPr/>
        </p:nvSpPr>
        <p:spPr>
          <a:xfrm>
            <a:off x="4067616" y="5782890"/>
            <a:ext cx="2466639" cy="599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rPr>
              <a:t>新規登録画面</a:t>
            </a:r>
            <a:endParaRPr kumimoji="1" lang="ja-JP" altLang="en-US" b="1" dirty="0">
              <a:solidFill>
                <a:schemeClr val="tx1"/>
              </a:solidFill>
            </a:endParaRPr>
          </a:p>
        </p:txBody>
      </p:sp>
      <p:sp>
        <p:nvSpPr>
          <p:cNvPr id="15" name="矢印: 左右 14">
            <a:extLst>
              <a:ext uri="{FF2B5EF4-FFF2-40B4-BE49-F238E27FC236}">
                <a16:creationId xmlns:a16="http://schemas.microsoft.com/office/drawing/2014/main" id="{4F9E4E2D-AC1F-2D26-4E6D-413DBF19E6D5}"/>
              </a:ext>
            </a:extLst>
          </p:cNvPr>
          <p:cNvSpPr/>
          <p:nvPr/>
        </p:nvSpPr>
        <p:spPr>
          <a:xfrm>
            <a:off x="2498036" y="5957562"/>
            <a:ext cx="1569580" cy="269431"/>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四角形: 角を丸くする 15">
            <a:extLst>
              <a:ext uri="{FF2B5EF4-FFF2-40B4-BE49-F238E27FC236}">
                <a16:creationId xmlns:a16="http://schemas.microsoft.com/office/drawing/2014/main" id="{60ACCD3E-982E-1144-098B-176EBE4CB5E0}"/>
              </a:ext>
            </a:extLst>
          </p:cNvPr>
          <p:cNvSpPr/>
          <p:nvPr/>
        </p:nvSpPr>
        <p:spPr>
          <a:xfrm>
            <a:off x="3994342" y="1986681"/>
            <a:ext cx="2613188" cy="596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愚痴機能</a:t>
            </a:r>
          </a:p>
        </p:txBody>
      </p:sp>
      <p:sp>
        <p:nvSpPr>
          <p:cNvPr id="19" name="四角形: 角を丸くする 18">
            <a:extLst>
              <a:ext uri="{FF2B5EF4-FFF2-40B4-BE49-F238E27FC236}">
                <a16:creationId xmlns:a16="http://schemas.microsoft.com/office/drawing/2014/main" id="{56464CBD-9145-17AC-15CC-3379C0F6E85B}"/>
              </a:ext>
            </a:extLst>
          </p:cNvPr>
          <p:cNvSpPr/>
          <p:nvPr/>
        </p:nvSpPr>
        <p:spPr>
          <a:xfrm>
            <a:off x="8213175" y="1986681"/>
            <a:ext cx="2613188" cy="596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ゲーム機能</a:t>
            </a:r>
          </a:p>
        </p:txBody>
      </p:sp>
      <p:sp>
        <p:nvSpPr>
          <p:cNvPr id="20" name="四角形: 角を丸くする 19">
            <a:extLst>
              <a:ext uri="{FF2B5EF4-FFF2-40B4-BE49-F238E27FC236}">
                <a16:creationId xmlns:a16="http://schemas.microsoft.com/office/drawing/2014/main" id="{592C91D5-9B49-8F72-99C8-54C3B4F5077D}"/>
              </a:ext>
            </a:extLst>
          </p:cNvPr>
          <p:cNvSpPr/>
          <p:nvPr/>
        </p:nvSpPr>
        <p:spPr>
          <a:xfrm>
            <a:off x="3635307" y="2658440"/>
            <a:ext cx="3394827" cy="3005755"/>
          </a:xfrm>
          <a:prstGeom prst="roundRect">
            <a:avLst/>
          </a:prstGeom>
          <a:noFill/>
          <a:ln w="1270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1" name="タイトル 1">
            <a:extLst>
              <a:ext uri="{FF2B5EF4-FFF2-40B4-BE49-F238E27FC236}">
                <a16:creationId xmlns:a16="http://schemas.microsoft.com/office/drawing/2014/main" id="{BBC39847-5F4A-CA74-63B6-A817748E31BB}"/>
              </a:ext>
            </a:extLst>
          </p:cNvPr>
          <p:cNvSpPr>
            <a:spLocks noGrp="1"/>
          </p:cNvSpPr>
          <p:nvPr>
            <p:ph type="title"/>
          </p:nvPr>
        </p:nvSpPr>
        <p:spPr>
          <a:xfrm>
            <a:off x="838200" y="365125"/>
            <a:ext cx="10515600" cy="1325563"/>
          </a:xfrm>
        </p:spPr>
        <p:txBody>
          <a:bodyPr/>
          <a:lstStyle/>
          <a:p>
            <a:r>
              <a:rPr kumimoji="1" lang="ja-JP" altLang="en-US" b="1" dirty="0">
                <a:latin typeface="Meiryo UI" panose="020B0604030504040204" pitchFamily="50" charset="-128"/>
                <a:ea typeface="Meiryo UI" panose="020B0604030504040204" pitchFamily="50" charset="-128"/>
              </a:rPr>
              <a:t>アプリの全体像</a:t>
            </a:r>
          </a:p>
        </p:txBody>
      </p:sp>
      <p:sp>
        <p:nvSpPr>
          <p:cNvPr id="6" name="矢印: 右 5">
            <a:extLst>
              <a:ext uri="{FF2B5EF4-FFF2-40B4-BE49-F238E27FC236}">
                <a16:creationId xmlns:a16="http://schemas.microsoft.com/office/drawing/2014/main" id="{AE7A33EA-7FA7-333B-81BD-54BBBE567D9E}"/>
              </a:ext>
            </a:extLst>
          </p:cNvPr>
          <p:cNvSpPr/>
          <p:nvPr/>
        </p:nvSpPr>
        <p:spPr>
          <a:xfrm>
            <a:off x="2498031" y="3051088"/>
            <a:ext cx="1569586" cy="2760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矢印: 右 17">
            <a:extLst>
              <a:ext uri="{FF2B5EF4-FFF2-40B4-BE49-F238E27FC236}">
                <a16:creationId xmlns:a16="http://schemas.microsoft.com/office/drawing/2014/main" id="{ABB7CB5C-C7E7-1E20-4594-63ACC8493C9D}"/>
              </a:ext>
            </a:extLst>
          </p:cNvPr>
          <p:cNvSpPr/>
          <p:nvPr/>
        </p:nvSpPr>
        <p:spPr>
          <a:xfrm rot="10800000">
            <a:off x="6534255" y="3027583"/>
            <a:ext cx="1264419" cy="26943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矢印: 左右 16">
            <a:extLst>
              <a:ext uri="{FF2B5EF4-FFF2-40B4-BE49-F238E27FC236}">
                <a16:creationId xmlns:a16="http://schemas.microsoft.com/office/drawing/2014/main" id="{99436E03-8D05-4E7B-C0AD-786B0D25579C}"/>
              </a:ext>
            </a:extLst>
          </p:cNvPr>
          <p:cNvSpPr/>
          <p:nvPr/>
        </p:nvSpPr>
        <p:spPr>
          <a:xfrm>
            <a:off x="6557939" y="5070318"/>
            <a:ext cx="1240736" cy="26943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矢印: 右 6">
            <a:extLst>
              <a:ext uri="{FF2B5EF4-FFF2-40B4-BE49-F238E27FC236}">
                <a16:creationId xmlns:a16="http://schemas.microsoft.com/office/drawing/2014/main" id="{8440DF10-635E-D66E-3767-003A6323F822}"/>
              </a:ext>
            </a:extLst>
          </p:cNvPr>
          <p:cNvSpPr/>
          <p:nvPr/>
        </p:nvSpPr>
        <p:spPr>
          <a:xfrm rot="10800000">
            <a:off x="2498036" y="4662622"/>
            <a:ext cx="1105489" cy="26943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528424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ircle(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CECAC4-4F34-4067-B658-9679D4CDBE9D}"/>
              </a:ext>
            </a:extLst>
          </p:cNvPr>
          <p:cNvSpPr>
            <a:spLocks noGrp="1"/>
          </p:cNvSpPr>
          <p:nvPr>
            <p:ph type="title"/>
          </p:nvPr>
        </p:nvSpPr>
        <p:spPr/>
        <p:txBody>
          <a:bodyPr/>
          <a:lstStyle/>
          <a:p>
            <a:r>
              <a:rPr lang="ja-JP" altLang="en-US" b="1" dirty="0">
                <a:latin typeface="Meiryo UI" panose="020B0604030504040204" pitchFamily="50" charset="-128"/>
                <a:ea typeface="Meiryo UI" panose="020B0604030504040204" pitchFamily="50" charset="-128"/>
              </a:rPr>
              <a:t>デザイン</a:t>
            </a:r>
            <a:endParaRPr kumimoji="1" lang="ja-JP" altLang="en-US" b="1" dirty="0">
              <a:latin typeface="Meiryo UI" panose="020B0604030504040204" pitchFamily="50" charset="-128"/>
              <a:ea typeface="Meiryo UI" panose="020B0604030504040204" pitchFamily="50" charset="-128"/>
            </a:endParaRPr>
          </a:p>
        </p:txBody>
      </p:sp>
      <p:sp>
        <p:nvSpPr>
          <p:cNvPr id="9" name="四角形: 角を丸くする 8">
            <a:extLst>
              <a:ext uri="{FF2B5EF4-FFF2-40B4-BE49-F238E27FC236}">
                <a16:creationId xmlns:a16="http://schemas.microsoft.com/office/drawing/2014/main" id="{73EB851E-98DF-ABE6-5486-E4A93E83BD2A}"/>
              </a:ext>
            </a:extLst>
          </p:cNvPr>
          <p:cNvSpPr/>
          <p:nvPr/>
        </p:nvSpPr>
        <p:spPr>
          <a:xfrm>
            <a:off x="447675" y="1335882"/>
            <a:ext cx="11334750" cy="540067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My Movie 5(1)">
            <a:hlinkClick r:id="" action="ppaction://media"/>
            <a:extLst>
              <a:ext uri="{FF2B5EF4-FFF2-40B4-BE49-F238E27FC236}">
                <a16:creationId xmlns:a16="http://schemas.microsoft.com/office/drawing/2014/main" id="{BD9E92DD-B97A-9230-9697-3161DA0B53B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8520"/>
          <a:stretch/>
        </p:blipFill>
        <p:spPr>
          <a:xfrm>
            <a:off x="1211554" y="1502643"/>
            <a:ext cx="9389238" cy="4831482"/>
          </a:xfrm>
          <a:prstGeom prst="rect">
            <a:avLst/>
          </a:prstGeom>
        </p:spPr>
      </p:pic>
    </p:spTree>
    <p:extLst>
      <p:ext uri="{BB962C8B-B14F-4D97-AF65-F5344CB8AC3E}">
        <p14:creationId xmlns:p14="http://schemas.microsoft.com/office/powerpoint/2010/main" val="3712134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8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吹き出し: 角を丸めた四角形 5">
            <a:extLst>
              <a:ext uri="{FF2B5EF4-FFF2-40B4-BE49-F238E27FC236}">
                <a16:creationId xmlns:a16="http://schemas.microsoft.com/office/drawing/2014/main" id="{B7D012E7-A4F4-4F43-AF3E-F22B5573F5C9}"/>
              </a:ext>
            </a:extLst>
          </p:cNvPr>
          <p:cNvSpPr/>
          <p:nvPr/>
        </p:nvSpPr>
        <p:spPr>
          <a:xfrm>
            <a:off x="602144" y="1455174"/>
            <a:ext cx="10776155" cy="3942736"/>
          </a:xfrm>
          <a:prstGeom prst="wedgeRoundRectCallout">
            <a:avLst>
              <a:gd name="adj1" fmla="val -3224"/>
              <a:gd name="adj2" fmla="val 54482"/>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1BCECAC4-4F34-4067-B658-9679D4CDBE9D}"/>
              </a:ext>
            </a:extLst>
          </p:cNvPr>
          <p:cNvSpPr>
            <a:spLocks noGrp="1"/>
          </p:cNvSpPr>
          <p:nvPr>
            <p:ph type="title"/>
          </p:nvPr>
        </p:nvSpPr>
        <p:spPr/>
        <p:txBody>
          <a:bodyPr/>
          <a:lstStyle/>
          <a:p>
            <a:r>
              <a:rPr kumimoji="1" lang="ja-JP" altLang="en-US" b="1" dirty="0">
                <a:latin typeface="Meiryo UI" panose="020B0604030504040204" pitchFamily="50" charset="-128"/>
                <a:ea typeface="Meiryo UI" panose="020B0604030504040204" pitchFamily="50" charset="-128"/>
              </a:rPr>
              <a:t>ポップアップ</a:t>
            </a:r>
          </a:p>
        </p:txBody>
      </p:sp>
      <p:sp>
        <p:nvSpPr>
          <p:cNvPr id="3" name="コンテンツ プレースホルダー 2">
            <a:extLst>
              <a:ext uri="{FF2B5EF4-FFF2-40B4-BE49-F238E27FC236}">
                <a16:creationId xmlns:a16="http://schemas.microsoft.com/office/drawing/2014/main" id="{F070CE1B-9CA6-43D4-BBA1-5DEE3B702337}"/>
              </a:ext>
            </a:extLst>
          </p:cNvPr>
          <p:cNvSpPr>
            <a:spLocks noGrp="1"/>
          </p:cNvSpPr>
          <p:nvPr>
            <p:ph idx="1"/>
          </p:nvPr>
        </p:nvSpPr>
        <p:spPr>
          <a:xfrm>
            <a:off x="874949" y="1455174"/>
            <a:ext cx="10515600" cy="4351338"/>
          </a:xfrm>
        </p:spPr>
        <p:txBody>
          <a:bodyPr/>
          <a:lstStyle/>
          <a:p>
            <a:pPr>
              <a:lnSpc>
                <a:spcPct val="200000"/>
              </a:lnSpc>
            </a:pPr>
            <a:r>
              <a:rPr lang="ja-JP" altLang="en-US" dirty="0">
                <a:latin typeface="Meiryo UI" panose="020B0604030504040204" pitchFamily="50" charset="-128"/>
                <a:ea typeface="Meiryo UI" panose="020B0604030504040204" pitchFamily="50" charset="-128"/>
              </a:rPr>
              <a:t>スクショ</a:t>
            </a:r>
            <a:endParaRPr lang="en-US" altLang="ja-JP" dirty="0">
              <a:latin typeface="Meiryo UI" panose="020B0604030504040204" pitchFamily="50" charset="-128"/>
              <a:ea typeface="Meiryo UI" panose="020B0604030504040204" pitchFamily="50" charset="-128"/>
            </a:endParaRPr>
          </a:p>
          <a:p>
            <a:pPr>
              <a:lnSpc>
                <a:spcPct val="200000"/>
              </a:lnSpc>
            </a:pPr>
            <a:r>
              <a:rPr lang="ja-JP" altLang="en-US" dirty="0">
                <a:latin typeface="Meiryo UI" panose="020B0604030504040204" pitchFamily="50" charset="-128"/>
                <a:ea typeface="Meiryo UI" panose="020B0604030504040204" pitchFamily="50" charset="-128"/>
              </a:rPr>
              <a:t>何もできなった俺が、ポップアップを出せるようになった</a:t>
            </a:r>
            <a:endParaRPr lang="en-US" altLang="ja-JP" dirty="0">
              <a:latin typeface="Meiryo UI" panose="020B0604030504040204" pitchFamily="50" charset="-128"/>
              <a:ea typeface="Meiryo UI" panose="020B0604030504040204" pitchFamily="50" charset="-128"/>
            </a:endParaRPr>
          </a:p>
          <a:p>
            <a:pPr>
              <a:lnSpc>
                <a:spcPct val="200000"/>
              </a:lnSpc>
            </a:pPr>
            <a:r>
              <a:rPr kumimoji="1" lang="ja-JP" altLang="en-US" dirty="0">
                <a:latin typeface="Meiryo UI" panose="020B0604030504040204" pitchFamily="50" charset="-128"/>
                <a:ea typeface="Meiryo UI" panose="020B0604030504040204" pitchFamily="50" charset="-128"/>
              </a:rPr>
              <a:t>支えてくれるみんなのおかげでできた</a:t>
            </a:r>
            <a:endParaRPr kumimoji="1" lang="en-US" altLang="ja-JP" dirty="0">
              <a:latin typeface="Meiryo UI" panose="020B0604030504040204" pitchFamily="50" charset="-128"/>
              <a:ea typeface="Meiryo UI" panose="020B0604030504040204" pitchFamily="50" charset="-128"/>
            </a:endParaRPr>
          </a:p>
          <a:p>
            <a:pPr>
              <a:lnSpc>
                <a:spcPct val="200000"/>
              </a:lnSpc>
            </a:pPr>
            <a:r>
              <a:rPr lang="ja-JP" altLang="en-US" dirty="0">
                <a:latin typeface="Meiryo UI" panose="020B0604030504040204" pitchFamily="50" charset="-128"/>
                <a:ea typeface="Meiryo UI" panose="020B0604030504040204" pitchFamily="50" charset="-128"/>
              </a:rPr>
              <a:t>いざ作ってみると、難しい</a:t>
            </a:r>
            <a:endParaRPr kumimoji="1" lang="en-US" altLang="ja-JP" dirty="0">
              <a:latin typeface="Meiryo UI" panose="020B0604030504040204" pitchFamily="50" charset="-128"/>
              <a:ea typeface="Meiryo UI" panose="020B0604030504040204" pitchFamily="50" charset="-128"/>
            </a:endParaRPr>
          </a:p>
          <a:p>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55969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a:extLst>
              <a:ext uri="{FF2B5EF4-FFF2-40B4-BE49-F238E27FC236}">
                <a16:creationId xmlns:a16="http://schemas.microsoft.com/office/drawing/2014/main" id="{94D97C98-35FC-FD1C-84DA-41079479D03A}"/>
              </a:ext>
            </a:extLst>
          </p:cNvPr>
          <p:cNvSpPr>
            <a:spLocks noGrp="1"/>
          </p:cNvSpPr>
          <p:nvPr>
            <p:ph type="title"/>
          </p:nvPr>
        </p:nvSpPr>
        <p:spPr>
          <a:xfrm>
            <a:off x="838200" y="365125"/>
            <a:ext cx="10515600" cy="1325563"/>
          </a:xfrm>
        </p:spPr>
        <p:txBody>
          <a:bodyPr/>
          <a:lstStyle/>
          <a:p>
            <a:r>
              <a:rPr kumimoji="1" lang="ja-JP" altLang="en-US" b="1" dirty="0">
                <a:latin typeface="Meiryo UI" panose="020B0604030504040204" pitchFamily="50" charset="-128"/>
                <a:ea typeface="Meiryo UI" panose="020B0604030504040204" pitchFamily="50" charset="-128"/>
              </a:rPr>
              <a:t>ポップアップ</a:t>
            </a:r>
          </a:p>
        </p:txBody>
      </p:sp>
      <p:pic>
        <p:nvPicPr>
          <p:cNvPr id="9" name="図 8" descr="グラフィカル ユーザー インターフェイス, アプリケーション&#10;&#10;自動的に生成された説明">
            <a:extLst>
              <a:ext uri="{FF2B5EF4-FFF2-40B4-BE49-F238E27FC236}">
                <a16:creationId xmlns:a16="http://schemas.microsoft.com/office/drawing/2014/main" id="{E57EDC5D-4BFC-3AE9-69C8-5B49291F91B3}"/>
              </a:ext>
            </a:extLst>
          </p:cNvPr>
          <p:cNvPicPr>
            <a:picLocks noChangeAspect="1"/>
          </p:cNvPicPr>
          <p:nvPr/>
        </p:nvPicPr>
        <p:blipFill rotWithShape="1">
          <a:blip r:embed="rId2">
            <a:extLst>
              <a:ext uri="{28A0092B-C50C-407E-A947-70E740481C1C}">
                <a14:useLocalDpi xmlns:a14="http://schemas.microsoft.com/office/drawing/2010/main" val="0"/>
              </a:ext>
            </a:extLst>
          </a:blip>
          <a:srcRect t="34233" r="27188" b="23077"/>
          <a:stretch/>
        </p:blipFill>
        <p:spPr>
          <a:xfrm>
            <a:off x="200025" y="1476375"/>
            <a:ext cx="7477125" cy="2302505"/>
          </a:xfrm>
          <a:prstGeom prst="rect">
            <a:avLst/>
          </a:prstGeom>
        </p:spPr>
      </p:pic>
      <p:pic>
        <p:nvPicPr>
          <p:cNvPr id="11" name="図 10" descr="グラフィカル ユーザー インターフェイス, アプリケーション, PowerPoint&#10;&#10;自動的に生成された説明">
            <a:extLst>
              <a:ext uri="{FF2B5EF4-FFF2-40B4-BE49-F238E27FC236}">
                <a16:creationId xmlns:a16="http://schemas.microsoft.com/office/drawing/2014/main" id="{E7FE9CD2-6683-5C9B-5597-51E173C94280}"/>
              </a:ext>
            </a:extLst>
          </p:cNvPr>
          <p:cNvPicPr>
            <a:picLocks noChangeAspect="1"/>
          </p:cNvPicPr>
          <p:nvPr/>
        </p:nvPicPr>
        <p:blipFill rotWithShape="1">
          <a:blip r:embed="rId3">
            <a:extLst>
              <a:ext uri="{28A0092B-C50C-407E-A947-70E740481C1C}">
                <a14:useLocalDpi xmlns:a14="http://schemas.microsoft.com/office/drawing/2010/main" val="0"/>
              </a:ext>
            </a:extLst>
          </a:blip>
          <a:srcRect l="30469" t="34440" r="30625" b="22797"/>
          <a:stretch/>
        </p:blipFill>
        <p:spPr>
          <a:xfrm>
            <a:off x="6915150" y="4138297"/>
            <a:ext cx="4314825" cy="2486656"/>
          </a:xfrm>
          <a:prstGeom prst="rect">
            <a:avLst/>
          </a:prstGeom>
        </p:spPr>
      </p:pic>
    </p:spTree>
    <p:extLst>
      <p:ext uri="{BB962C8B-B14F-4D97-AF65-F5344CB8AC3E}">
        <p14:creationId xmlns:p14="http://schemas.microsoft.com/office/powerpoint/2010/main" val="1536632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吹き出し: 角を丸めた四角形 5">
            <a:extLst>
              <a:ext uri="{FF2B5EF4-FFF2-40B4-BE49-F238E27FC236}">
                <a16:creationId xmlns:a16="http://schemas.microsoft.com/office/drawing/2014/main" id="{4225AE43-C9CB-43DD-97D0-9B1347400ED1}"/>
              </a:ext>
            </a:extLst>
          </p:cNvPr>
          <p:cNvSpPr/>
          <p:nvPr/>
        </p:nvSpPr>
        <p:spPr>
          <a:xfrm>
            <a:off x="602144" y="1455174"/>
            <a:ext cx="10776155" cy="3942736"/>
          </a:xfrm>
          <a:prstGeom prst="wedgeRoundRectCallout">
            <a:avLst>
              <a:gd name="adj1" fmla="val -3224"/>
              <a:gd name="adj2" fmla="val 54482"/>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1BCECAC4-4F34-4067-B658-9679D4CDBE9D}"/>
              </a:ext>
            </a:extLst>
          </p:cNvPr>
          <p:cNvSpPr>
            <a:spLocks noGrp="1"/>
          </p:cNvSpPr>
          <p:nvPr>
            <p:ph type="title"/>
          </p:nvPr>
        </p:nvSpPr>
        <p:spPr/>
        <p:txBody>
          <a:bodyPr/>
          <a:lstStyle/>
          <a:p>
            <a:r>
              <a:rPr lang="ja-JP" altLang="en-US" b="1" dirty="0">
                <a:latin typeface="Meiryo UI" panose="020B0604030504040204" pitchFamily="50" charset="-128"/>
                <a:ea typeface="Meiryo UI" panose="020B0604030504040204" pitchFamily="50" charset="-128"/>
              </a:rPr>
              <a:t>アイキャッチ</a:t>
            </a:r>
            <a:endParaRPr kumimoji="1" lang="ja-JP" altLang="en-US" b="1"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F070CE1B-9CA6-43D4-BBA1-5DEE3B702337}"/>
              </a:ext>
            </a:extLst>
          </p:cNvPr>
          <p:cNvSpPr>
            <a:spLocks noGrp="1"/>
          </p:cNvSpPr>
          <p:nvPr>
            <p:ph idx="1"/>
          </p:nvPr>
        </p:nvSpPr>
        <p:spPr/>
        <p:txBody>
          <a:bodyPr/>
          <a:lstStyle/>
          <a:p>
            <a:r>
              <a:rPr lang="ja-JP" altLang="en-US" dirty="0"/>
              <a:t>ポップアップを応用して</a:t>
            </a:r>
            <a:endParaRPr kumimoji="1" lang="ja-JP" altLang="en-US" dirty="0"/>
          </a:p>
        </p:txBody>
      </p:sp>
      <p:pic>
        <p:nvPicPr>
          <p:cNvPr id="4" name="図 3" descr="グラフィカル ユーザー インターフェイス, アプリケーション&#10;&#10;自動的に生成された説明">
            <a:extLst>
              <a:ext uri="{FF2B5EF4-FFF2-40B4-BE49-F238E27FC236}">
                <a16:creationId xmlns:a16="http://schemas.microsoft.com/office/drawing/2014/main" id="{7C68644E-70B7-204A-1C6D-C4115F4DE80D}"/>
              </a:ext>
            </a:extLst>
          </p:cNvPr>
          <p:cNvPicPr>
            <a:picLocks noChangeAspect="1"/>
          </p:cNvPicPr>
          <p:nvPr/>
        </p:nvPicPr>
        <p:blipFill rotWithShape="1">
          <a:blip r:embed="rId2">
            <a:extLst>
              <a:ext uri="{28A0092B-C50C-407E-A947-70E740481C1C}">
                <a14:useLocalDpi xmlns:a14="http://schemas.microsoft.com/office/drawing/2010/main" val="0"/>
              </a:ext>
            </a:extLst>
          </a:blip>
          <a:srcRect l="1641" t="28134" r="29062" b="16681"/>
          <a:stretch/>
        </p:blipFill>
        <p:spPr>
          <a:xfrm>
            <a:off x="602144" y="1519813"/>
            <a:ext cx="6029325" cy="2521848"/>
          </a:xfrm>
          <a:prstGeom prst="rect">
            <a:avLst/>
          </a:prstGeom>
        </p:spPr>
      </p:pic>
      <p:pic>
        <p:nvPicPr>
          <p:cNvPr id="5" name="図 4" descr="グラフィカル ユーザー インターフェイス, アプリケーション&#10;&#10;自動的に生成された説明">
            <a:extLst>
              <a:ext uri="{FF2B5EF4-FFF2-40B4-BE49-F238E27FC236}">
                <a16:creationId xmlns:a16="http://schemas.microsoft.com/office/drawing/2014/main" id="{BEEBB757-A702-22DD-362D-DBAAE2834D9E}"/>
              </a:ext>
            </a:extLst>
          </p:cNvPr>
          <p:cNvPicPr>
            <a:picLocks noChangeAspect="1"/>
          </p:cNvPicPr>
          <p:nvPr/>
        </p:nvPicPr>
        <p:blipFill rotWithShape="1">
          <a:blip r:embed="rId3">
            <a:extLst>
              <a:ext uri="{28A0092B-C50C-407E-A947-70E740481C1C}">
                <a14:useLocalDpi xmlns:a14="http://schemas.microsoft.com/office/drawing/2010/main" val="0"/>
              </a:ext>
            </a:extLst>
          </a:blip>
          <a:srcRect l="27500" t="35423" r="28125" b="23374"/>
          <a:stretch/>
        </p:blipFill>
        <p:spPr>
          <a:xfrm>
            <a:off x="6867525" y="1519813"/>
            <a:ext cx="5171154" cy="2521848"/>
          </a:xfrm>
          <a:prstGeom prst="rect">
            <a:avLst/>
          </a:prstGeom>
        </p:spPr>
      </p:pic>
      <p:pic>
        <p:nvPicPr>
          <p:cNvPr id="8" name="図 7" descr="グラフィカル ユーザー インターフェイス, アプリケーション&#10;&#10;自動的に生成された説明">
            <a:extLst>
              <a:ext uri="{FF2B5EF4-FFF2-40B4-BE49-F238E27FC236}">
                <a16:creationId xmlns:a16="http://schemas.microsoft.com/office/drawing/2014/main" id="{B9BE319D-7EE2-CED3-38FC-AA1CEB69CE84}"/>
              </a:ext>
            </a:extLst>
          </p:cNvPr>
          <p:cNvPicPr>
            <a:picLocks noChangeAspect="1"/>
          </p:cNvPicPr>
          <p:nvPr/>
        </p:nvPicPr>
        <p:blipFill rotWithShape="1">
          <a:blip r:embed="rId4">
            <a:extLst>
              <a:ext uri="{28A0092B-C50C-407E-A947-70E740481C1C}">
                <a14:useLocalDpi xmlns:a14="http://schemas.microsoft.com/office/drawing/2010/main" val="0"/>
              </a:ext>
            </a:extLst>
          </a:blip>
          <a:srcRect l="29843" t="34084" r="31563" b="22060"/>
          <a:stretch/>
        </p:blipFill>
        <p:spPr>
          <a:xfrm>
            <a:off x="4238626" y="4177787"/>
            <a:ext cx="4305300" cy="2569524"/>
          </a:xfrm>
          <a:prstGeom prst="rect">
            <a:avLst/>
          </a:prstGeom>
        </p:spPr>
      </p:pic>
    </p:spTree>
    <p:extLst>
      <p:ext uri="{BB962C8B-B14F-4D97-AF65-F5344CB8AC3E}">
        <p14:creationId xmlns:p14="http://schemas.microsoft.com/office/powerpoint/2010/main" val="12627398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吹き出し: 角を丸めた四角形 5">
            <a:extLst>
              <a:ext uri="{FF2B5EF4-FFF2-40B4-BE49-F238E27FC236}">
                <a16:creationId xmlns:a16="http://schemas.microsoft.com/office/drawing/2014/main" id="{90AC2C0B-289C-49C5-B557-97B4320AF168}"/>
              </a:ext>
            </a:extLst>
          </p:cNvPr>
          <p:cNvSpPr/>
          <p:nvPr/>
        </p:nvSpPr>
        <p:spPr>
          <a:xfrm>
            <a:off x="602144" y="1455174"/>
            <a:ext cx="10776155" cy="3942736"/>
          </a:xfrm>
          <a:prstGeom prst="wedgeRoundRectCallout">
            <a:avLst>
              <a:gd name="adj1" fmla="val -3224"/>
              <a:gd name="adj2" fmla="val 54482"/>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1BCECAC4-4F34-4067-B658-9679D4CDBE9D}"/>
              </a:ext>
            </a:extLst>
          </p:cNvPr>
          <p:cNvSpPr>
            <a:spLocks noGrp="1"/>
          </p:cNvSpPr>
          <p:nvPr>
            <p:ph type="title"/>
          </p:nvPr>
        </p:nvSpPr>
        <p:spPr/>
        <p:txBody>
          <a:bodyPr/>
          <a:lstStyle/>
          <a:p>
            <a:r>
              <a:rPr kumimoji="1" lang="ja-JP" altLang="en-US" b="1" dirty="0">
                <a:latin typeface="Meiryo UI" panose="020B0604030504040204" pitchFamily="50" charset="-128"/>
                <a:ea typeface="Meiryo UI" panose="020B0604030504040204" pitchFamily="50" charset="-128"/>
              </a:rPr>
              <a:t>実装予定だった機能</a:t>
            </a:r>
          </a:p>
        </p:txBody>
      </p:sp>
      <p:sp>
        <p:nvSpPr>
          <p:cNvPr id="3" name="コンテンツ プレースホルダー 2">
            <a:extLst>
              <a:ext uri="{FF2B5EF4-FFF2-40B4-BE49-F238E27FC236}">
                <a16:creationId xmlns:a16="http://schemas.microsoft.com/office/drawing/2014/main" id="{F070CE1B-9CA6-43D4-BBA1-5DEE3B702337}"/>
              </a:ext>
            </a:extLst>
          </p:cNvPr>
          <p:cNvSpPr>
            <a:spLocks noGrp="1"/>
          </p:cNvSpPr>
          <p:nvPr>
            <p:ph idx="1"/>
          </p:nvPr>
        </p:nvSpPr>
        <p:spPr>
          <a:xfrm>
            <a:off x="813701" y="1455174"/>
            <a:ext cx="10515600" cy="4351338"/>
          </a:xfrm>
        </p:spPr>
        <p:txBody>
          <a:bodyPr/>
          <a:lstStyle/>
          <a:p>
            <a:pPr>
              <a:lnSpc>
                <a:spcPct val="200000"/>
              </a:lnSpc>
            </a:pPr>
            <a:r>
              <a:rPr kumimoji="1" lang="ja-JP" altLang="en-US" dirty="0">
                <a:latin typeface="Meiryo UI" panose="020B0604030504040204" pitchFamily="50" charset="-128"/>
                <a:ea typeface="Meiryo UI" panose="020B0604030504040204" pitchFamily="50" charset="-128"/>
              </a:rPr>
              <a:t>スペースキー連打ゲーム</a:t>
            </a:r>
            <a:endParaRPr kumimoji="1" lang="en-US" altLang="ja-JP" dirty="0">
              <a:latin typeface="Meiryo UI" panose="020B0604030504040204" pitchFamily="50" charset="-128"/>
              <a:ea typeface="Meiryo UI" panose="020B0604030504040204" pitchFamily="50" charset="-128"/>
            </a:endParaRPr>
          </a:p>
          <a:p>
            <a:pPr>
              <a:lnSpc>
                <a:spcPct val="200000"/>
              </a:lnSpc>
            </a:pPr>
            <a:r>
              <a:rPr lang="ja-JP" altLang="en-US" dirty="0">
                <a:latin typeface="Meiryo UI" panose="020B0604030504040204" pitchFamily="50" charset="-128"/>
                <a:ea typeface="Meiryo UI" panose="020B0604030504040204" pitchFamily="50" charset="-128"/>
              </a:rPr>
              <a:t>文字クリックゲーム</a:t>
            </a:r>
            <a:endParaRPr lang="en-US" altLang="ja-JP" dirty="0">
              <a:latin typeface="Meiryo UI" panose="020B0604030504040204" pitchFamily="50" charset="-128"/>
              <a:ea typeface="Meiryo UI" panose="020B0604030504040204" pitchFamily="50" charset="-128"/>
            </a:endParaRPr>
          </a:p>
          <a:p>
            <a:pPr>
              <a:lnSpc>
                <a:spcPct val="200000"/>
              </a:lnSpc>
            </a:pPr>
            <a:r>
              <a:rPr kumimoji="1" lang="ja-JP" altLang="en-US" dirty="0">
                <a:latin typeface="Meiryo UI" panose="020B0604030504040204" pitchFamily="50" charset="-128"/>
                <a:ea typeface="Meiryo UI" panose="020B0604030504040204" pitchFamily="50" charset="-128"/>
              </a:rPr>
              <a:t>タグ順でのグラフ表示</a:t>
            </a:r>
            <a:r>
              <a:rPr kumimoji="1" lang="en-US" altLang="ja-JP" dirty="0">
                <a:latin typeface="Meiryo UI" panose="020B0604030504040204" pitchFamily="50" charset="-128"/>
                <a:ea typeface="Meiryo UI" panose="020B0604030504040204" pitchFamily="50" charset="-128"/>
              </a:rPr>
              <a:t>(</a:t>
            </a:r>
            <a:r>
              <a:rPr kumimoji="1" lang="ja-JP" altLang="en-US" dirty="0">
                <a:latin typeface="Meiryo UI" panose="020B0604030504040204" pitchFamily="50" charset="-128"/>
                <a:ea typeface="Meiryo UI" panose="020B0604030504040204" pitchFamily="50" charset="-128"/>
              </a:rPr>
              <a:t>データは渡せたが並び順を固定できなかった</a:t>
            </a:r>
            <a:r>
              <a:rPr kumimoji="1" lang="en-US" altLang="ja-JP" dirty="0">
                <a:latin typeface="Meiryo UI" panose="020B0604030504040204" pitchFamily="50" charset="-128"/>
                <a:ea typeface="Meiryo UI" panose="020B0604030504040204" pitchFamily="50" charset="-128"/>
              </a:rPr>
              <a:t>)</a:t>
            </a:r>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785725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CECAC4-4F34-4067-B658-9679D4CDBE9D}"/>
              </a:ext>
            </a:extLst>
          </p:cNvPr>
          <p:cNvSpPr>
            <a:spLocks noGrp="1"/>
          </p:cNvSpPr>
          <p:nvPr>
            <p:ph type="ctrTitle"/>
          </p:nvPr>
        </p:nvSpPr>
        <p:spPr/>
        <p:txBody>
          <a:bodyPr/>
          <a:lstStyle/>
          <a:p>
            <a:r>
              <a:rPr lang="ja-JP" altLang="en-US" dirty="0">
                <a:latin typeface="Meiryo UI" panose="020B0604030504040204" pitchFamily="50" charset="-128"/>
                <a:ea typeface="Meiryo UI" panose="020B0604030504040204" pitchFamily="50" charset="-128"/>
              </a:rPr>
              <a:t>研修を終えて</a:t>
            </a:r>
            <a:endParaRPr kumimoji="1" lang="ja-JP" altLang="en-US" dirty="0">
              <a:latin typeface="Meiryo UI" panose="020B0604030504040204" pitchFamily="50" charset="-128"/>
              <a:ea typeface="Meiryo UI" panose="020B0604030504040204" pitchFamily="50" charset="-128"/>
            </a:endParaRPr>
          </a:p>
        </p:txBody>
      </p:sp>
      <p:pic>
        <p:nvPicPr>
          <p:cNvPr id="5" name="図 4" descr="ロゴ が含まれている画像&#10;&#10;自動的に生成された説明">
            <a:extLst>
              <a:ext uri="{FF2B5EF4-FFF2-40B4-BE49-F238E27FC236}">
                <a16:creationId xmlns:a16="http://schemas.microsoft.com/office/drawing/2014/main" id="{271C93CA-32CB-4F18-9EB8-9B52C0CC56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9884" y="3669983"/>
            <a:ext cx="2633916" cy="2506980"/>
          </a:xfrm>
          <a:prstGeom prst="rect">
            <a:avLst/>
          </a:prstGeom>
        </p:spPr>
      </p:pic>
    </p:spTree>
    <p:extLst>
      <p:ext uri="{BB962C8B-B14F-4D97-AF65-F5344CB8AC3E}">
        <p14:creationId xmlns:p14="http://schemas.microsoft.com/office/powerpoint/2010/main" val="1522382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吹き出し: 角を丸めた四角形 1">
            <a:extLst>
              <a:ext uri="{FF2B5EF4-FFF2-40B4-BE49-F238E27FC236}">
                <a16:creationId xmlns:a16="http://schemas.microsoft.com/office/drawing/2014/main" id="{C4034CB3-504E-4868-A2B7-7D7C51EACDC3}"/>
              </a:ext>
            </a:extLst>
          </p:cNvPr>
          <p:cNvSpPr/>
          <p:nvPr/>
        </p:nvSpPr>
        <p:spPr>
          <a:xfrm>
            <a:off x="609600" y="1297858"/>
            <a:ext cx="10776155" cy="3726426"/>
          </a:xfrm>
          <a:prstGeom prst="wedgeRoundRectCallout">
            <a:avLst>
              <a:gd name="adj1" fmla="val -4775"/>
              <a:gd name="adj2" fmla="val 52737"/>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タイトル 3">
            <a:extLst>
              <a:ext uri="{FF2B5EF4-FFF2-40B4-BE49-F238E27FC236}">
                <a16:creationId xmlns:a16="http://schemas.microsoft.com/office/drawing/2014/main" id="{FDC53560-4E3F-40EF-8DDE-F6E4B7B952DB}"/>
              </a:ext>
            </a:extLst>
          </p:cNvPr>
          <p:cNvSpPr>
            <a:spLocks noGrp="1"/>
          </p:cNvSpPr>
          <p:nvPr>
            <p:ph type="ctrTitle"/>
          </p:nvPr>
        </p:nvSpPr>
        <p:spPr>
          <a:xfrm>
            <a:off x="904567" y="1182483"/>
            <a:ext cx="10382865" cy="2387600"/>
          </a:xfrm>
        </p:spPr>
        <p:txBody>
          <a:bodyPr/>
          <a:lstStyle/>
          <a:p>
            <a:r>
              <a:rPr lang="ja-JP" altLang="en-US" dirty="0">
                <a:latin typeface="Meiryo UI" panose="020B0604030504040204" pitchFamily="50" charset="-128"/>
                <a:ea typeface="Meiryo UI" panose="020B0604030504040204" pitchFamily="50" charset="-128"/>
              </a:rPr>
              <a:t>これはあなたのためのアプリ</a:t>
            </a:r>
          </a:p>
        </p:txBody>
      </p:sp>
      <p:pic>
        <p:nvPicPr>
          <p:cNvPr id="6" name="図 5" descr="ロゴ が含まれている画像&#10;&#10;自動的に生成された説明">
            <a:extLst>
              <a:ext uri="{FF2B5EF4-FFF2-40B4-BE49-F238E27FC236}">
                <a16:creationId xmlns:a16="http://schemas.microsoft.com/office/drawing/2014/main" id="{C25B92E8-73F8-4A68-8BB9-D86804218A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6180" y="3759446"/>
            <a:ext cx="2633916" cy="2506980"/>
          </a:xfrm>
          <a:prstGeom prst="rect">
            <a:avLst/>
          </a:prstGeom>
        </p:spPr>
      </p:pic>
      <p:sp>
        <p:nvSpPr>
          <p:cNvPr id="3" name="テキスト ボックス 2">
            <a:extLst>
              <a:ext uri="{FF2B5EF4-FFF2-40B4-BE49-F238E27FC236}">
                <a16:creationId xmlns:a16="http://schemas.microsoft.com/office/drawing/2014/main" id="{B115B72D-27DE-4248-AE1F-210A1C829F21}"/>
              </a:ext>
            </a:extLst>
          </p:cNvPr>
          <p:cNvSpPr txBox="1"/>
          <p:nvPr/>
        </p:nvSpPr>
        <p:spPr>
          <a:xfrm>
            <a:off x="8868696" y="6271123"/>
            <a:ext cx="2418736" cy="369332"/>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やぎのラムちゃん</a:t>
            </a:r>
          </a:p>
        </p:txBody>
      </p:sp>
    </p:spTree>
    <p:extLst>
      <p:ext uri="{BB962C8B-B14F-4D97-AF65-F5344CB8AC3E}">
        <p14:creationId xmlns:p14="http://schemas.microsoft.com/office/powerpoint/2010/main" val="34329213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8F1D46-C14F-4D03-9E3B-6488EC47C89F}"/>
              </a:ext>
            </a:extLst>
          </p:cNvPr>
          <p:cNvSpPr>
            <a:spLocks noGrp="1"/>
          </p:cNvSpPr>
          <p:nvPr>
            <p:ph type="title"/>
          </p:nvPr>
        </p:nvSpPr>
        <p:spPr/>
        <p:txBody>
          <a:bodyPr/>
          <a:lstStyle/>
          <a:p>
            <a:r>
              <a:rPr kumimoji="1" lang="ja-JP" altLang="en-US" b="1" dirty="0">
                <a:latin typeface="Meiryo UI" panose="020B0604030504040204" pitchFamily="50" charset="-128"/>
                <a:ea typeface="Meiryo UI" panose="020B0604030504040204" pitchFamily="50" charset="-128"/>
              </a:rPr>
              <a:t>上田雅也</a:t>
            </a:r>
          </a:p>
        </p:txBody>
      </p:sp>
      <p:pic>
        <p:nvPicPr>
          <p:cNvPr id="5" name="コンテンツ プレースホルダー 4" descr="挿絵 が含まれている画像&#10;&#10;自動的に生成された説明">
            <a:extLst>
              <a:ext uri="{FF2B5EF4-FFF2-40B4-BE49-F238E27FC236}">
                <a16:creationId xmlns:a16="http://schemas.microsoft.com/office/drawing/2014/main" id="{3A8C779C-03E2-71B4-256B-5A3C016F4F8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56271" y="1825625"/>
            <a:ext cx="4479458" cy="4351338"/>
          </a:xfrm>
        </p:spPr>
      </p:pic>
    </p:spTree>
    <p:extLst>
      <p:ext uri="{BB962C8B-B14F-4D97-AF65-F5344CB8AC3E}">
        <p14:creationId xmlns:p14="http://schemas.microsoft.com/office/powerpoint/2010/main" val="1345800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8F1D46-C14F-4D03-9E3B-6488EC47C89F}"/>
              </a:ext>
            </a:extLst>
          </p:cNvPr>
          <p:cNvSpPr>
            <a:spLocks noGrp="1"/>
          </p:cNvSpPr>
          <p:nvPr>
            <p:ph type="title"/>
          </p:nvPr>
        </p:nvSpPr>
        <p:spPr/>
        <p:txBody>
          <a:bodyPr/>
          <a:lstStyle/>
          <a:p>
            <a:r>
              <a:rPr kumimoji="1" lang="ja-JP" altLang="en-US" b="1" i="1" dirty="0">
                <a:latin typeface="HGP創英角ﾎﾟｯﾌﾟ体" panose="040B0A00000000000000" pitchFamily="50" charset="-128"/>
                <a:ea typeface="HGP創英角ﾎﾟｯﾌﾟ体" panose="040B0A00000000000000" pitchFamily="50" charset="-128"/>
              </a:rPr>
              <a:t>佐野友樹</a:t>
            </a:r>
          </a:p>
        </p:txBody>
      </p:sp>
      <p:pic>
        <p:nvPicPr>
          <p:cNvPr id="5" name="コンテンツ プレースホルダー 4">
            <a:extLst>
              <a:ext uri="{FF2B5EF4-FFF2-40B4-BE49-F238E27FC236}">
                <a16:creationId xmlns:a16="http://schemas.microsoft.com/office/drawing/2014/main" id="{DB1385CF-031A-B0D9-887C-9198126D31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45109" y="1825625"/>
            <a:ext cx="4701781" cy="4351338"/>
          </a:xfrm>
        </p:spPr>
      </p:pic>
    </p:spTree>
    <p:extLst>
      <p:ext uri="{BB962C8B-B14F-4D97-AF65-F5344CB8AC3E}">
        <p14:creationId xmlns:p14="http://schemas.microsoft.com/office/powerpoint/2010/main" val="3201629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F03FBE-B442-4A50-AD63-1047C3C30314}"/>
              </a:ext>
            </a:extLst>
          </p:cNvPr>
          <p:cNvSpPr>
            <a:spLocks noGrp="1"/>
          </p:cNvSpPr>
          <p:nvPr>
            <p:ph type="title"/>
          </p:nvPr>
        </p:nvSpPr>
        <p:spPr/>
        <p:txBody>
          <a:bodyPr/>
          <a:lstStyle/>
          <a:p>
            <a:r>
              <a:rPr kumimoji="1" lang="ja-JP" altLang="en-US" b="1" dirty="0">
                <a:latin typeface="Meiryo UI" panose="020B0604030504040204" pitchFamily="50" charset="-128"/>
                <a:ea typeface="Meiryo UI" panose="020B0604030504040204" pitchFamily="50" charset="-128"/>
              </a:rPr>
              <a:t>森内翠</a:t>
            </a:r>
          </a:p>
        </p:txBody>
      </p:sp>
      <p:pic>
        <p:nvPicPr>
          <p:cNvPr id="5" name="コンテンツ プレースホルダー 4" descr="ロゴ&#10;&#10;自動的に生成された説明">
            <a:extLst>
              <a:ext uri="{FF2B5EF4-FFF2-40B4-BE49-F238E27FC236}">
                <a16:creationId xmlns:a16="http://schemas.microsoft.com/office/drawing/2014/main" id="{97C5BA1F-8C7F-5EFF-C624-CFAF005A3A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11723" y="1825625"/>
            <a:ext cx="4368553" cy="4351338"/>
          </a:xfrm>
        </p:spPr>
      </p:pic>
    </p:spTree>
    <p:extLst>
      <p:ext uri="{BB962C8B-B14F-4D97-AF65-F5344CB8AC3E}">
        <p14:creationId xmlns:p14="http://schemas.microsoft.com/office/powerpoint/2010/main" val="22739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8711E8-7E56-4095-99F0-AA7D285EB955}"/>
              </a:ext>
            </a:extLst>
          </p:cNvPr>
          <p:cNvSpPr>
            <a:spLocks noGrp="1"/>
          </p:cNvSpPr>
          <p:nvPr>
            <p:ph type="title"/>
          </p:nvPr>
        </p:nvSpPr>
        <p:spPr/>
        <p:txBody>
          <a:bodyPr/>
          <a:lstStyle/>
          <a:p>
            <a:r>
              <a:rPr kumimoji="1" lang="ja-JP" altLang="en-US" b="1" dirty="0">
                <a:latin typeface="Meiryo UI" panose="020B0604030504040204" pitchFamily="50" charset="-128"/>
                <a:ea typeface="Meiryo UI" panose="020B0604030504040204" pitchFamily="50" charset="-128"/>
              </a:rPr>
              <a:t>長谷川捺</a:t>
            </a:r>
          </a:p>
        </p:txBody>
      </p:sp>
      <p:pic>
        <p:nvPicPr>
          <p:cNvPr id="5" name="コンテンツ プレースホルダー 4">
            <a:extLst>
              <a:ext uri="{FF2B5EF4-FFF2-40B4-BE49-F238E27FC236}">
                <a16:creationId xmlns:a16="http://schemas.microsoft.com/office/drawing/2014/main" id="{769DED9E-A42B-AFB0-45A8-6B99A6B92D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38691" y="1825625"/>
            <a:ext cx="4914618" cy="4351338"/>
          </a:xfrm>
        </p:spPr>
      </p:pic>
    </p:spTree>
    <p:extLst>
      <p:ext uri="{BB962C8B-B14F-4D97-AF65-F5344CB8AC3E}">
        <p14:creationId xmlns:p14="http://schemas.microsoft.com/office/powerpoint/2010/main" val="7716130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93DEA2-588F-41B3-9430-0A445DD3ECEF}"/>
              </a:ext>
            </a:extLst>
          </p:cNvPr>
          <p:cNvSpPr>
            <a:spLocks noGrp="1"/>
          </p:cNvSpPr>
          <p:nvPr>
            <p:ph type="title"/>
          </p:nvPr>
        </p:nvSpPr>
        <p:spPr/>
        <p:txBody>
          <a:bodyPr/>
          <a:lstStyle/>
          <a:p>
            <a:r>
              <a:rPr kumimoji="1" lang="ja-JP" altLang="en-US" b="1" dirty="0">
                <a:latin typeface="Meiryo UI" panose="020B0604030504040204" pitchFamily="50" charset="-128"/>
                <a:ea typeface="Meiryo UI" panose="020B0604030504040204" pitchFamily="50" charset="-128"/>
              </a:rPr>
              <a:t>早野真優奈</a:t>
            </a:r>
          </a:p>
        </p:txBody>
      </p:sp>
      <p:pic>
        <p:nvPicPr>
          <p:cNvPr id="5" name="コンテンツ プレースホルダー 4" descr="アイコン&#10;&#10;自動的に生成された説明">
            <a:extLst>
              <a:ext uri="{FF2B5EF4-FFF2-40B4-BE49-F238E27FC236}">
                <a16:creationId xmlns:a16="http://schemas.microsoft.com/office/drawing/2014/main" id="{B88392FF-AE17-B17C-C588-919EC8F1E5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05473" y="1825625"/>
            <a:ext cx="3781054" cy="4351338"/>
          </a:xfrm>
        </p:spPr>
      </p:pic>
    </p:spTree>
    <p:extLst>
      <p:ext uri="{BB962C8B-B14F-4D97-AF65-F5344CB8AC3E}">
        <p14:creationId xmlns:p14="http://schemas.microsoft.com/office/powerpoint/2010/main" val="7312680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538783-8134-4825-8CD3-FE09EC86F6C7}"/>
              </a:ext>
            </a:extLst>
          </p:cNvPr>
          <p:cNvSpPr>
            <a:spLocks noGrp="1"/>
          </p:cNvSpPr>
          <p:nvPr>
            <p:ph type="title"/>
          </p:nvPr>
        </p:nvSpPr>
        <p:spPr/>
        <p:txBody>
          <a:bodyPr/>
          <a:lstStyle/>
          <a:p>
            <a:r>
              <a:rPr kumimoji="1" lang="ja-JP" altLang="en-US" b="1" dirty="0">
                <a:latin typeface="Meiryo UI" panose="020B0604030504040204" pitchFamily="50" charset="-128"/>
                <a:ea typeface="Meiryo UI" panose="020B0604030504040204" pitchFamily="50" charset="-128"/>
              </a:rPr>
              <a:t>藤橋遼太郎</a:t>
            </a:r>
          </a:p>
        </p:txBody>
      </p:sp>
      <p:pic>
        <p:nvPicPr>
          <p:cNvPr id="5" name="コンテンツ プレースホルダー 4" descr="挿絵 が含まれている画像&#10;&#10;自動的に生成された説明">
            <a:extLst>
              <a:ext uri="{FF2B5EF4-FFF2-40B4-BE49-F238E27FC236}">
                <a16:creationId xmlns:a16="http://schemas.microsoft.com/office/drawing/2014/main" id="{01AE0977-5947-712D-40F3-699128F5DD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45109" y="1825625"/>
            <a:ext cx="4701781" cy="4351338"/>
          </a:xfrm>
        </p:spPr>
      </p:pic>
    </p:spTree>
    <p:extLst>
      <p:ext uri="{BB962C8B-B14F-4D97-AF65-F5344CB8AC3E}">
        <p14:creationId xmlns:p14="http://schemas.microsoft.com/office/powerpoint/2010/main" val="38263319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CECAC4-4F34-4067-B658-9679D4CDBE9D}"/>
              </a:ext>
            </a:extLst>
          </p:cNvPr>
          <p:cNvSpPr>
            <a:spLocks noGrp="1"/>
          </p:cNvSpPr>
          <p:nvPr>
            <p:ph type="title"/>
          </p:nvPr>
        </p:nvSpPr>
        <p:spPr/>
        <p:txBody>
          <a:bodyPr/>
          <a:lstStyle/>
          <a:p>
            <a:r>
              <a:rPr lang="ja-JP" altLang="en-US" b="1" dirty="0">
                <a:latin typeface="Meiryo UI" panose="020B0604030504040204" pitchFamily="50" charset="-128"/>
                <a:ea typeface="Meiryo UI" panose="020B0604030504040204" pitchFamily="50" charset="-128"/>
              </a:rPr>
              <a:t>謝辞</a:t>
            </a:r>
            <a:endParaRPr kumimoji="1" lang="ja-JP" altLang="en-US" b="1"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F070CE1B-9CA6-43D4-BBA1-5DEE3B702337}"/>
              </a:ext>
            </a:extLst>
          </p:cNvPr>
          <p:cNvSpPr>
            <a:spLocks noGrp="1"/>
          </p:cNvSpPr>
          <p:nvPr>
            <p:ph idx="1"/>
          </p:nvPr>
        </p:nvSpPr>
        <p:spPr/>
        <p:txBody>
          <a:bodyPr/>
          <a:lstStyle/>
          <a:p>
            <a:pPr marL="0" indent="0">
              <a:buNone/>
            </a:pPr>
            <a:r>
              <a:rPr kumimoji="1" lang="ja-JP" altLang="en-US" sz="2800" dirty="0">
                <a:latin typeface="Meiryo UI" panose="020B0604030504040204" pitchFamily="50" charset="-128"/>
                <a:ea typeface="Meiryo UI" panose="020B0604030504040204" pitchFamily="50" charset="-128"/>
              </a:rPr>
              <a:t>研修講師の皆様、ならびに研修事務局の皆様</a:t>
            </a:r>
            <a:endParaRPr kumimoji="1" lang="en-US" altLang="ja-JP" sz="2800" dirty="0">
              <a:latin typeface="Meiryo UI" panose="020B0604030504040204" pitchFamily="50" charset="-128"/>
              <a:ea typeface="Meiryo UI" panose="020B0604030504040204" pitchFamily="50" charset="-128"/>
            </a:endParaRPr>
          </a:p>
          <a:p>
            <a:pPr marL="0" indent="0">
              <a:buNone/>
            </a:pPr>
            <a:r>
              <a:rPr lang="ja-JP" altLang="en-US" sz="2800" dirty="0">
                <a:latin typeface="Meiryo UI" panose="020B0604030504040204" pitchFamily="50" charset="-128"/>
                <a:ea typeface="Meiryo UI" panose="020B0604030504040204" pitchFamily="50" charset="-128"/>
              </a:rPr>
              <a:t>一緒に学習してくれたクラスの皆さん</a:t>
            </a:r>
            <a:r>
              <a:rPr kumimoji="1" lang="ja-JP" altLang="en-US" sz="2800" dirty="0">
                <a:latin typeface="Meiryo UI" panose="020B0604030504040204" pitchFamily="50" charset="-128"/>
                <a:ea typeface="Meiryo UI" panose="020B0604030504040204" pitchFamily="50" charset="-128"/>
              </a:rPr>
              <a:t>に厚く御礼申し上げます。</a:t>
            </a:r>
            <a:endParaRPr kumimoji="1" lang="en-US" altLang="ja-JP" sz="2800" dirty="0">
              <a:latin typeface="Meiryo UI" panose="020B0604030504040204" pitchFamily="50" charset="-128"/>
              <a:ea typeface="Meiryo UI" panose="020B0604030504040204" pitchFamily="50" charset="-128"/>
            </a:endParaRPr>
          </a:p>
          <a:p>
            <a:pPr marL="0" indent="0">
              <a:buNone/>
            </a:pPr>
            <a:endParaRPr kumimoji="1" lang="ja-JP" altLang="en-US" sz="2800" dirty="0">
              <a:latin typeface="Meiryo UI" panose="020B0604030504040204" pitchFamily="50" charset="-128"/>
              <a:ea typeface="Meiryo UI" panose="020B0604030504040204" pitchFamily="50" charset="-128"/>
            </a:endParaRPr>
          </a:p>
          <a:p>
            <a:pPr marL="0" indent="0">
              <a:buNone/>
            </a:pPr>
            <a:r>
              <a:rPr kumimoji="1" lang="ja-JP" altLang="en-US" dirty="0">
                <a:latin typeface="Meiryo UI" panose="020B0604030504040204" pitchFamily="50" charset="-128"/>
                <a:ea typeface="Meiryo UI" panose="020B0604030504040204" pitchFamily="50" charset="-128"/>
              </a:rPr>
              <a:t>株式会社ジェネシス</a:t>
            </a:r>
            <a:r>
              <a:rPr lang="ja-JP" altLang="en-US" dirty="0">
                <a:latin typeface="Meiryo UI" panose="020B0604030504040204" pitchFamily="50" charset="-128"/>
                <a:ea typeface="Meiryo UI" panose="020B0604030504040204" pitchFamily="50" charset="-128"/>
              </a:rPr>
              <a:t>、</a:t>
            </a:r>
            <a:r>
              <a:rPr kumimoji="1" lang="ja-JP" altLang="en-US" dirty="0">
                <a:latin typeface="Meiryo UI" panose="020B0604030504040204" pitchFamily="50" charset="-128"/>
                <a:ea typeface="Meiryo UI" panose="020B0604030504040204" pitchFamily="50" charset="-128"/>
              </a:rPr>
              <a:t>株式会社クライス</a:t>
            </a:r>
            <a:endParaRPr kumimoji="1" lang="en-US" altLang="ja-JP" dirty="0">
              <a:latin typeface="Meiryo UI" panose="020B0604030504040204" pitchFamily="50" charset="-128"/>
              <a:ea typeface="Meiryo UI" panose="020B0604030504040204" pitchFamily="50" charset="-128"/>
            </a:endParaRPr>
          </a:p>
          <a:p>
            <a:pPr marL="0" indent="0">
              <a:buNone/>
            </a:pPr>
            <a:r>
              <a:rPr lang="ja-JP" altLang="en-US" dirty="0">
                <a:latin typeface="Meiryo UI" panose="020B0604030504040204" pitchFamily="50" charset="-128"/>
                <a:ea typeface="Meiryo UI" panose="020B0604030504040204" pitchFamily="50" charset="-128"/>
              </a:rPr>
              <a:t>株式会社</a:t>
            </a:r>
            <a:r>
              <a:rPr lang="en-US" altLang="ja-JP" dirty="0">
                <a:latin typeface="Meiryo UI" panose="020B0604030504040204" pitchFamily="50" charset="-128"/>
                <a:ea typeface="Meiryo UI" panose="020B0604030504040204" pitchFamily="50" charset="-128"/>
              </a:rPr>
              <a:t>YSL</a:t>
            </a:r>
            <a:r>
              <a:rPr lang="ja-JP" altLang="en-US" dirty="0">
                <a:latin typeface="Meiryo UI" panose="020B0604030504040204" pitchFamily="50" charset="-128"/>
                <a:ea typeface="Meiryo UI" panose="020B0604030504040204" pitchFamily="50" charset="-128"/>
              </a:rPr>
              <a:t>ソリューション、</a:t>
            </a:r>
            <a:r>
              <a:rPr kumimoji="1" lang="ja-JP" altLang="en-US" dirty="0">
                <a:latin typeface="Meiryo UI" panose="020B0604030504040204" pitchFamily="50" charset="-128"/>
                <a:ea typeface="Meiryo UI" panose="020B0604030504040204" pitchFamily="50" charset="-128"/>
              </a:rPr>
              <a:t>日本システムクリエイト株式会社</a:t>
            </a:r>
            <a:endParaRPr kumimoji="1" lang="en-US" altLang="ja-JP" dirty="0">
              <a:latin typeface="Meiryo UI" panose="020B0604030504040204" pitchFamily="50" charset="-128"/>
              <a:ea typeface="Meiryo UI" panose="020B0604030504040204" pitchFamily="50" charset="-128"/>
            </a:endParaRPr>
          </a:p>
          <a:p>
            <a:pPr marL="0" indent="0">
              <a:buNone/>
            </a:pPr>
            <a:r>
              <a:rPr lang="ja-JP" altLang="en-US" dirty="0">
                <a:latin typeface="Meiryo UI" panose="020B0604030504040204" pitchFamily="50" charset="-128"/>
                <a:ea typeface="Meiryo UI" panose="020B0604030504040204" pitchFamily="50" charset="-128"/>
              </a:rPr>
              <a:t>の皆様に厚く御礼申し上げます。</a:t>
            </a:r>
            <a:endParaRPr kumimoji="1" lang="ja-JP" altLang="en-US" dirty="0">
              <a:latin typeface="Meiryo UI" panose="020B0604030504040204" pitchFamily="50" charset="-128"/>
              <a:ea typeface="Meiryo UI" panose="020B0604030504040204" pitchFamily="50" charset="-128"/>
            </a:endParaRPr>
          </a:p>
        </p:txBody>
      </p:sp>
      <p:pic>
        <p:nvPicPr>
          <p:cNvPr id="5" name="図 4" descr="ロゴ が含まれている画像&#10;&#10;自動的に生成された説明">
            <a:extLst>
              <a:ext uri="{FF2B5EF4-FFF2-40B4-BE49-F238E27FC236}">
                <a16:creationId xmlns:a16="http://schemas.microsoft.com/office/drawing/2014/main" id="{271C93CA-32CB-4F18-9EB8-9B52C0CC56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5425" y="4329257"/>
            <a:ext cx="2546862" cy="2424121"/>
          </a:xfrm>
          <a:prstGeom prst="rect">
            <a:avLst/>
          </a:prstGeom>
        </p:spPr>
      </p:pic>
    </p:spTree>
    <p:extLst>
      <p:ext uri="{BB962C8B-B14F-4D97-AF65-F5344CB8AC3E}">
        <p14:creationId xmlns:p14="http://schemas.microsoft.com/office/powerpoint/2010/main" val="106798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吹き出し: 角を丸めた四角形 4">
            <a:extLst>
              <a:ext uri="{FF2B5EF4-FFF2-40B4-BE49-F238E27FC236}">
                <a16:creationId xmlns:a16="http://schemas.microsoft.com/office/drawing/2014/main" id="{2ED91002-3659-4479-8573-690713DAD500}"/>
              </a:ext>
            </a:extLst>
          </p:cNvPr>
          <p:cNvSpPr/>
          <p:nvPr/>
        </p:nvSpPr>
        <p:spPr>
          <a:xfrm>
            <a:off x="602144" y="1455174"/>
            <a:ext cx="10776155" cy="3942736"/>
          </a:xfrm>
          <a:prstGeom prst="wedgeRoundRectCallout">
            <a:avLst>
              <a:gd name="adj1" fmla="val -3224"/>
              <a:gd name="adj2" fmla="val 54482"/>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F59C9F38-5B81-48B2-8E9F-6668709BE0D5}"/>
              </a:ext>
            </a:extLst>
          </p:cNvPr>
          <p:cNvSpPr>
            <a:spLocks noGrp="1"/>
          </p:cNvSpPr>
          <p:nvPr>
            <p:ph type="title"/>
          </p:nvPr>
        </p:nvSpPr>
        <p:spPr/>
        <p:txBody>
          <a:bodyPr/>
          <a:lstStyle/>
          <a:p>
            <a:r>
              <a:rPr kumimoji="1" lang="ja-JP" altLang="en-US" b="1" dirty="0">
                <a:latin typeface="Meiryo UI" panose="020B0604030504040204" pitchFamily="50" charset="-128"/>
                <a:ea typeface="Meiryo UI" panose="020B0604030504040204" pitchFamily="50" charset="-128"/>
              </a:rPr>
              <a:t>システム開発の経緯</a:t>
            </a:r>
          </a:p>
        </p:txBody>
      </p:sp>
      <p:sp>
        <p:nvSpPr>
          <p:cNvPr id="3" name="コンテンツ プレースホルダー 2">
            <a:extLst>
              <a:ext uri="{FF2B5EF4-FFF2-40B4-BE49-F238E27FC236}">
                <a16:creationId xmlns:a16="http://schemas.microsoft.com/office/drawing/2014/main" id="{C966B9C1-F92D-4A2B-A466-416DADFAFDDA}"/>
              </a:ext>
            </a:extLst>
          </p:cNvPr>
          <p:cNvSpPr>
            <a:spLocks noGrp="1"/>
          </p:cNvSpPr>
          <p:nvPr>
            <p:ph idx="1"/>
          </p:nvPr>
        </p:nvSpPr>
        <p:spPr/>
        <p:txBody>
          <a:bodyPr/>
          <a:lstStyle/>
          <a:p>
            <a:r>
              <a:rPr lang="ja-JP" altLang="en-US" sz="3200" dirty="0">
                <a:latin typeface="Meiryo UI" panose="020B0604030504040204" pitchFamily="50" charset="-128"/>
                <a:ea typeface="Meiryo UI" panose="020B0604030504040204" pitchFamily="50" charset="-128"/>
              </a:rPr>
              <a:t>近年仕事や職業生活に対する強い不安、悩み、ストレスを感じる労働者が半数を超えている</a:t>
            </a:r>
            <a:r>
              <a:rPr lang="en-US" altLang="ja-JP" sz="3200" dirty="0">
                <a:latin typeface="Meiryo UI" panose="020B0604030504040204" pitchFamily="50" charset="-128"/>
                <a:ea typeface="Meiryo UI" panose="020B0604030504040204" pitchFamily="50" charset="-128"/>
              </a:rPr>
              <a:t>(</a:t>
            </a:r>
            <a:r>
              <a:rPr lang="ja-JP" altLang="en-US" sz="3200" dirty="0">
                <a:latin typeface="Meiryo UI" panose="020B0604030504040204" pitchFamily="50" charset="-128"/>
                <a:ea typeface="Meiryo UI" panose="020B0604030504040204" pitchFamily="50" charset="-128"/>
              </a:rPr>
              <a:t>厚生労働省「労働安全衛生調査」</a:t>
            </a:r>
            <a:r>
              <a:rPr lang="en-US" altLang="ja-JP" sz="3200" dirty="0">
                <a:latin typeface="Meiryo UI" panose="020B0604030504040204" pitchFamily="50" charset="-128"/>
                <a:ea typeface="Meiryo UI" panose="020B0604030504040204" pitchFamily="50" charset="-128"/>
              </a:rPr>
              <a:t>)</a:t>
            </a:r>
          </a:p>
          <a:p>
            <a:r>
              <a:rPr lang="ja-JP" altLang="en-US" sz="3200" dirty="0">
                <a:latin typeface="Meiryo UI" panose="020B0604030504040204" pitchFamily="50" charset="-128"/>
                <a:ea typeface="Meiryo UI" panose="020B0604030504040204" pitchFamily="50" charset="-128"/>
              </a:rPr>
              <a:t>ネガティブな感情を持った年の近い若い人に向けたアプリをつくる</a:t>
            </a:r>
            <a:endParaRPr lang="en-US" altLang="ja-JP" sz="3200" dirty="0">
              <a:latin typeface="Meiryo UI" panose="020B0604030504040204" pitchFamily="50" charset="-128"/>
              <a:ea typeface="Meiryo UI" panose="020B0604030504040204" pitchFamily="50" charset="-128"/>
            </a:endParaRPr>
          </a:p>
          <a:p>
            <a:r>
              <a:rPr kumimoji="1" lang="ja-JP" altLang="en-US" sz="3200" dirty="0">
                <a:latin typeface="Meiryo UI" panose="020B0604030504040204" pitchFamily="50" charset="-128"/>
                <a:ea typeface="Meiryo UI" panose="020B0604030504040204" pitchFamily="50" charset="-128"/>
              </a:rPr>
              <a:t>掲示板にしなかった理由</a:t>
            </a:r>
            <a:r>
              <a:rPr kumimoji="1" lang="en-US" altLang="ja-JP" sz="3200" dirty="0">
                <a:latin typeface="Meiryo UI" panose="020B0604030504040204" pitchFamily="50" charset="-128"/>
                <a:ea typeface="Meiryo UI" panose="020B0604030504040204" pitchFamily="50" charset="-128"/>
              </a:rPr>
              <a:t>(SNS</a:t>
            </a:r>
            <a:r>
              <a:rPr kumimoji="1" lang="ja-JP" altLang="en-US" sz="3200" dirty="0">
                <a:latin typeface="Meiryo UI" panose="020B0604030504040204" pitchFamily="50" charset="-128"/>
                <a:ea typeface="Meiryo UI" panose="020B0604030504040204" pitchFamily="50" charset="-128"/>
              </a:rPr>
              <a:t>との対比</a:t>
            </a:r>
            <a:r>
              <a:rPr kumimoji="1" lang="en-US" altLang="ja-JP" sz="3200" dirty="0">
                <a:latin typeface="Meiryo UI" panose="020B0604030504040204" pitchFamily="50" charset="-128"/>
                <a:ea typeface="Meiryo UI" panose="020B0604030504040204" pitchFamily="50" charset="-128"/>
              </a:rPr>
              <a:t>)</a:t>
            </a:r>
          </a:p>
          <a:p>
            <a:endParaRPr lang="en-US" altLang="ja-JP" dirty="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endParaRPr kumimoji="1" lang="ja-JP" altLang="en-US" dirty="0">
              <a:latin typeface="Meiryo UI" panose="020B0604030504040204" pitchFamily="50" charset="-128"/>
              <a:ea typeface="Meiryo UI" panose="020B0604030504040204" pitchFamily="50" charset="-128"/>
            </a:endParaRPr>
          </a:p>
        </p:txBody>
      </p:sp>
      <p:pic>
        <p:nvPicPr>
          <p:cNvPr id="4" name="図 3" descr="ロゴ が含まれている画像&#10;&#10;自動的に生成された説明">
            <a:extLst>
              <a:ext uri="{FF2B5EF4-FFF2-40B4-BE49-F238E27FC236}">
                <a16:creationId xmlns:a16="http://schemas.microsoft.com/office/drawing/2014/main" id="{0C13E073-A6F6-4B2E-AF9C-86301175CB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5940" y="4145526"/>
            <a:ext cx="2633916" cy="2506980"/>
          </a:xfrm>
          <a:prstGeom prst="rect">
            <a:avLst/>
          </a:prstGeom>
        </p:spPr>
      </p:pic>
    </p:spTree>
    <p:extLst>
      <p:ext uri="{BB962C8B-B14F-4D97-AF65-F5344CB8AC3E}">
        <p14:creationId xmlns:p14="http://schemas.microsoft.com/office/powerpoint/2010/main" val="973488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16DFDF-315A-4FFB-9456-900B895B92BE}"/>
              </a:ext>
            </a:extLst>
          </p:cNvPr>
          <p:cNvSpPr>
            <a:spLocks noGrp="1"/>
          </p:cNvSpPr>
          <p:nvPr>
            <p:ph type="ctrTitle"/>
          </p:nvPr>
        </p:nvSpPr>
        <p:spPr>
          <a:xfrm>
            <a:off x="1401097" y="1706051"/>
            <a:ext cx="9389806" cy="2387600"/>
          </a:xfrm>
        </p:spPr>
        <p:txBody>
          <a:bodyPr>
            <a:normAutofit/>
          </a:bodyPr>
          <a:lstStyle/>
          <a:p>
            <a:r>
              <a:rPr kumimoji="1" lang="ja-JP" altLang="en-US" sz="8000" b="1" dirty="0">
                <a:latin typeface="Meiryo UI" panose="020B0604030504040204" pitchFamily="50" charset="-128"/>
                <a:ea typeface="Meiryo UI" panose="020B0604030504040204" pitchFamily="50" charset="-128"/>
              </a:rPr>
              <a:t>愚痴はきだしアプリ</a:t>
            </a:r>
          </a:p>
        </p:txBody>
      </p:sp>
    </p:spTree>
    <p:extLst>
      <p:ext uri="{BB962C8B-B14F-4D97-AF65-F5344CB8AC3E}">
        <p14:creationId xmlns:p14="http://schemas.microsoft.com/office/powerpoint/2010/main" val="2589200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吹き出し: 角を丸めた四角形 5">
            <a:extLst>
              <a:ext uri="{FF2B5EF4-FFF2-40B4-BE49-F238E27FC236}">
                <a16:creationId xmlns:a16="http://schemas.microsoft.com/office/drawing/2014/main" id="{111FE3D4-11ED-4FDA-9132-0A80ED57EC6B}"/>
              </a:ext>
            </a:extLst>
          </p:cNvPr>
          <p:cNvSpPr/>
          <p:nvPr/>
        </p:nvSpPr>
        <p:spPr>
          <a:xfrm>
            <a:off x="602144" y="1455174"/>
            <a:ext cx="10776155" cy="3942736"/>
          </a:xfrm>
          <a:prstGeom prst="wedgeRoundRectCallout">
            <a:avLst>
              <a:gd name="adj1" fmla="val -3224"/>
              <a:gd name="adj2" fmla="val 54482"/>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1BCECAC4-4F34-4067-B658-9679D4CDBE9D}"/>
              </a:ext>
            </a:extLst>
          </p:cNvPr>
          <p:cNvSpPr>
            <a:spLocks noGrp="1"/>
          </p:cNvSpPr>
          <p:nvPr>
            <p:ph type="title"/>
          </p:nvPr>
        </p:nvSpPr>
        <p:spPr/>
        <p:txBody>
          <a:bodyPr/>
          <a:lstStyle/>
          <a:p>
            <a:r>
              <a:rPr kumimoji="1" lang="ja-JP" altLang="en-US" b="1" dirty="0">
                <a:latin typeface="Meiryo UI" panose="020B0604030504040204" pitchFamily="50" charset="-128"/>
                <a:ea typeface="Meiryo UI" panose="020B0604030504040204" pitchFamily="50" charset="-128"/>
              </a:rPr>
              <a:t>アプリの概要</a:t>
            </a:r>
          </a:p>
        </p:txBody>
      </p:sp>
      <p:sp>
        <p:nvSpPr>
          <p:cNvPr id="3" name="コンテンツ プレースホルダー 2">
            <a:extLst>
              <a:ext uri="{FF2B5EF4-FFF2-40B4-BE49-F238E27FC236}">
                <a16:creationId xmlns:a16="http://schemas.microsoft.com/office/drawing/2014/main" id="{F070CE1B-9CA6-43D4-BBA1-5DEE3B702337}"/>
              </a:ext>
            </a:extLst>
          </p:cNvPr>
          <p:cNvSpPr>
            <a:spLocks noGrp="1"/>
          </p:cNvSpPr>
          <p:nvPr>
            <p:ph idx="1"/>
          </p:nvPr>
        </p:nvSpPr>
        <p:spPr/>
        <p:txBody>
          <a:bodyPr/>
          <a:lstStyle/>
          <a:p>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ストレスのはけ口</a:t>
            </a:r>
            <a:endParaRPr lang="en-US" altLang="ja-JP" dirty="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p:txBody>
      </p:sp>
      <p:pic>
        <p:nvPicPr>
          <p:cNvPr id="5" name="図 4" descr="ロゴ が含まれている画像&#10;&#10;自動的に生成された説明">
            <a:extLst>
              <a:ext uri="{FF2B5EF4-FFF2-40B4-BE49-F238E27FC236}">
                <a16:creationId xmlns:a16="http://schemas.microsoft.com/office/drawing/2014/main" id="{271C93CA-32CB-4F18-9EB8-9B52C0CC56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9884" y="3669983"/>
            <a:ext cx="2633916" cy="2506980"/>
          </a:xfrm>
          <a:prstGeom prst="rect">
            <a:avLst/>
          </a:prstGeom>
        </p:spPr>
      </p:pic>
    </p:spTree>
    <p:extLst>
      <p:ext uri="{BB962C8B-B14F-4D97-AF65-F5344CB8AC3E}">
        <p14:creationId xmlns:p14="http://schemas.microsoft.com/office/powerpoint/2010/main" val="3772720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FEFB39-E33E-4C77-87E8-0CA4796468C9}"/>
              </a:ext>
            </a:extLst>
          </p:cNvPr>
          <p:cNvSpPr>
            <a:spLocks noGrp="1"/>
          </p:cNvSpPr>
          <p:nvPr>
            <p:ph type="title"/>
          </p:nvPr>
        </p:nvSpPr>
        <p:spPr/>
        <p:txBody>
          <a:bodyPr/>
          <a:lstStyle/>
          <a:p>
            <a:r>
              <a:rPr kumimoji="1" lang="ja-JP" altLang="en-US" b="1" dirty="0">
                <a:latin typeface="Meiryo UI" panose="020B0604030504040204" pitchFamily="50" charset="-128"/>
                <a:ea typeface="Meiryo UI" panose="020B0604030504040204" pitchFamily="50" charset="-128"/>
              </a:rPr>
              <a:t>アプリの全体像</a:t>
            </a:r>
          </a:p>
        </p:txBody>
      </p:sp>
      <p:sp>
        <p:nvSpPr>
          <p:cNvPr id="3" name="四角形: 角を丸くする 2">
            <a:extLst>
              <a:ext uri="{FF2B5EF4-FFF2-40B4-BE49-F238E27FC236}">
                <a16:creationId xmlns:a16="http://schemas.microsoft.com/office/drawing/2014/main" id="{5A5AF8A2-52BC-07FE-52FC-2AD8906921E0}"/>
              </a:ext>
            </a:extLst>
          </p:cNvPr>
          <p:cNvSpPr/>
          <p:nvPr/>
        </p:nvSpPr>
        <p:spPr>
          <a:xfrm>
            <a:off x="3603525" y="2628611"/>
            <a:ext cx="3394827" cy="307686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 name="四角形: 角を丸くする 3">
            <a:extLst>
              <a:ext uri="{FF2B5EF4-FFF2-40B4-BE49-F238E27FC236}">
                <a16:creationId xmlns:a16="http://schemas.microsoft.com/office/drawing/2014/main" id="{96AA0131-15B8-FD5A-3D9D-863B89E4DFF1}"/>
              </a:ext>
            </a:extLst>
          </p:cNvPr>
          <p:cNvSpPr/>
          <p:nvPr/>
        </p:nvSpPr>
        <p:spPr>
          <a:xfrm>
            <a:off x="1257300" y="2682599"/>
            <a:ext cx="1240736" cy="372296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ログイン画面</a:t>
            </a:r>
          </a:p>
        </p:txBody>
      </p:sp>
      <p:sp>
        <p:nvSpPr>
          <p:cNvPr id="5" name="四角形: 角を丸くする 4">
            <a:extLst>
              <a:ext uri="{FF2B5EF4-FFF2-40B4-BE49-F238E27FC236}">
                <a16:creationId xmlns:a16="http://schemas.microsoft.com/office/drawing/2014/main" id="{13C91C09-665E-F27C-C98B-7685F5FF8EFB}"/>
              </a:ext>
            </a:extLst>
          </p:cNvPr>
          <p:cNvSpPr/>
          <p:nvPr/>
        </p:nvSpPr>
        <p:spPr>
          <a:xfrm>
            <a:off x="4067617" y="2877699"/>
            <a:ext cx="2466639" cy="599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rPr>
              <a:t>トップ画面</a:t>
            </a:r>
            <a:endParaRPr kumimoji="1" lang="ja-JP" altLang="en-US" b="1" dirty="0">
              <a:solidFill>
                <a:schemeClr val="tx1"/>
              </a:solidFill>
            </a:endParaRPr>
          </a:p>
        </p:txBody>
      </p:sp>
      <p:sp>
        <p:nvSpPr>
          <p:cNvPr id="6" name="矢印: 右 5">
            <a:extLst>
              <a:ext uri="{FF2B5EF4-FFF2-40B4-BE49-F238E27FC236}">
                <a16:creationId xmlns:a16="http://schemas.microsoft.com/office/drawing/2014/main" id="{B111B635-9012-BF1E-5D8B-008CCE904016}"/>
              </a:ext>
            </a:extLst>
          </p:cNvPr>
          <p:cNvSpPr/>
          <p:nvPr/>
        </p:nvSpPr>
        <p:spPr>
          <a:xfrm>
            <a:off x="2498031" y="3051088"/>
            <a:ext cx="1569586" cy="2760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矢印: 右 6">
            <a:extLst>
              <a:ext uri="{FF2B5EF4-FFF2-40B4-BE49-F238E27FC236}">
                <a16:creationId xmlns:a16="http://schemas.microsoft.com/office/drawing/2014/main" id="{DEB2B198-A489-01C0-9FF4-56A42388B4D5}"/>
              </a:ext>
            </a:extLst>
          </p:cNvPr>
          <p:cNvSpPr/>
          <p:nvPr/>
        </p:nvSpPr>
        <p:spPr>
          <a:xfrm rot="10800000">
            <a:off x="2498036" y="4662622"/>
            <a:ext cx="1105489" cy="26943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四角形: 角を丸くする 7">
            <a:extLst>
              <a:ext uri="{FF2B5EF4-FFF2-40B4-BE49-F238E27FC236}">
                <a16:creationId xmlns:a16="http://schemas.microsoft.com/office/drawing/2014/main" id="{E417CE05-13E4-3E41-EF0B-67F89B13FAC2}"/>
              </a:ext>
            </a:extLst>
          </p:cNvPr>
          <p:cNvSpPr/>
          <p:nvPr/>
        </p:nvSpPr>
        <p:spPr>
          <a:xfrm>
            <a:off x="4067618" y="3548662"/>
            <a:ext cx="2466639" cy="599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愚痴一覧画面</a:t>
            </a:r>
          </a:p>
        </p:txBody>
      </p:sp>
      <p:sp>
        <p:nvSpPr>
          <p:cNvPr id="9" name="四角形: 角を丸くする 8">
            <a:extLst>
              <a:ext uri="{FF2B5EF4-FFF2-40B4-BE49-F238E27FC236}">
                <a16:creationId xmlns:a16="http://schemas.microsoft.com/office/drawing/2014/main" id="{CD73E430-107B-D455-FF14-95DF89C863AE}"/>
              </a:ext>
            </a:extLst>
          </p:cNvPr>
          <p:cNvSpPr/>
          <p:nvPr/>
        </p:nvSpPr>
        <p:spPr>
          <a:xfrm>
            <a:off x="4067619" y="4227040"/>
            <a:ext cx="2466639" cy="599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愚痴入力画面</a:t>
            </a:r>
          </a:p>
        </p:txBody>
      </p:sp>
      <p:sp>
        <p:nvSpPr>
          <p:cNvPr id="10" name="四角形: 角を丸くする 9">
            <a:extLst>
              <a:ext uri="{FF2B5EF4-FFF2-40B4-BE49-F238E27FC236}">
                <a16:creationId xmlns:a16="http://schemas.microsoft.com/office/drawing/2014/main" id="{3E1E8A62-A911-DF6D-2E6D-20435BB90376}"/>
              </a:ext>
            </a:extLst>
          </p:cNvPr>
          <p:cNvSpPr/>
          <p:nvPr/>
        </p:nvSpPr>
        <p:spPr>
          <a:xfrm>
            <a:off x="4067619" y="4905418"/>
            <a:ext cx="2466639" cy="599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ゲーム選択</a:t>
            </a:r>
            <a:r>
              <a:rPr kumimoji="1" lang="en-US" altLang="ja-JP" b="1" dirty="0">
                <a:solidFill>
                  <a:schemeClr val="tx1"/>
                </a:solidFill>
              </a:rPr>
              <a:t>/</a:t>
            </a:r>
            <a:r>
              <a:rPr kumimoji="1" lang="ja-JP" altLang="en-US" b="1" dirty="0">
                <a:solidFill>
                  <a:schemeClr val="tx1"/>
                </a:solidFill>
              </a:rPr>
              <a:t>チェックボックス画面</a:t>
            </a:r>
          </a:p>
        </p:txBody>
      </p:sp>
      <p:sp>
        <p:nvSpPr>
          <p:cNvPr id="11" name="四角形: 角を丸くする 10">
            <a:extLst>
              <a:ext uri="{FF2B5EF4-FFF2-40B4-BE49-F238E27FC236}">
                <a16:creationId xmlns:a16="http://schemas.microsoft.com/office/drawing/2014/main" id="{FA18AC03-E3E4-E017-57AA-0B3DADB2E53A}"/>
              </a:ext>
            </a:extLst>
          </p:cNvPr>
          <p:cNvSpPr/>
          <p:nvPr/>
        </p:nvSpPr>
        <p:spPr>
          <a:xfrm>
            <a:off x="7822356" y="2628610"/>
            <a:ext cx="3394827" cy="300575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2" name="四角形: 角を丸くする 11">
            <a:extLst>
              <a:ext uri="{FF2B5EF4-FFF2-40B4-BE49-F238E27FC236}">
                <a16:creationId xmlns:a16="http://schemas.microsoft.com/office/drawing/2014/main" id="{D8162A15-16D2-6228-F795-9F405BADA14D}"/>
              </a:ext>
            </a:extLst>
          </p:cNvPr>
          <p:cNvSpPr/>
          <p:nvPr/>
        </p:nvSpPr>
        <p:spPr>
          <a:xfrm>
            <a:off x="8130643" y="3391264"/>
            <a:ext cx="2778252" cy="599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クリック破壊ゲーム画面</a:t>
            </a:r>
          </a:p>
        </p:txBody>
      </p:sp>
      <p:sp>
        <p:nvSpPr>
          <p:cNvPr id="13" name="四角形: 角を丸くする 12">
            <a:extLst>
              <a:ext uri="{FF2B5EF4-FFF2-40B4-BE49-F238E27FC236}">
                <a16:creationId xmlns:a16="http://schemas.microsoft.com/office/drawing/2014/main" id="{36606DDC-38D5-39C8-411C-109EADC8EBEE}"/>
              </a:ext>
            </a:extLst>
          </p:cNvPr>
          <p:cNvSpPr/>
          <p:nvPr/>
        </p:nvSpPr>
        <p:spPr>
          <a:xfrm>
            <a:off x="8130643" y="4363007"/>
            <a:ext cx="2778252" cy="599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ヤギのご飯ゲーム画面</a:t>
            </a:r>
          </a:p>
        </p:txBody>
      </p:sp>
      <p:sp>
        <p:nvSpPr>
          <p:cNvPr id="14" name="四角形: 角を丸くする 13">
            <a:extLst>
              <a:ext uri="{FF2B5EF4-FFF2-40B4-BE49-F238E27FC236}">
                <a16:creationId xmlns:a16="http://schemas.microsoft.com/office/drawing/2014/main" id="{F08D29DC-BDBA-D549-C3DB-1AF5546E177D}"/>
              </a:ext>
            </a:extLst>
          </p:cNvPr>
          <p:cNvSpPr/>
          <p:nvPr/>
        </p:nvSpPr>
        <p:spPr>
          <a:xfrm>
            <a:off x="4067616" y="5782890"/>
            <a:ext cx="2466639" cy="599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rPr>
              <a:t>新規登録画面</a:t>
            </a:r>
            <a:endParaRPr kumimoji="1" lang="ja-JP" altLang="en-US" b="1" dirty="0">
              <a:solidFill>
                <a:schemeClr val="tx1"/>
              </a:solidFill>
            </a:endParaRPr>
          </a:p>
        </p:txBody>
      </p:sp>
      <p:sp>
        <p:nvSpPr>
          <p:cNvPr id="15" name="矢印: 左右 14">
            <a:extLst>
              <a:ext uri="{FF2B5EF4-FFF2-40B4-BE49-F238E27FC236}">
                <a16:creationId xmlns:a16="http://schemas.microsoft.com/office/drawing/2014/main" id="{7DF5DB48-D38B-0D5B-7682-C262D647E9AB}"/>
              </a:ext>
            </a:extLst>
          </p:cNvPr>
          <p:cNvSpPr/>
          <p:nvPr/>
        </p:nvSpPr>
        <p:spPr>
          <a:xfrm>
            <a:off x="2498036" y="5957562"/>
            <a:ext cx="1569580" cy="269431"/>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四角形: 角を丸くする 15">
            <a:extLst>
              <a:ext uri="{FF2B5EF4-FFF2-40B4-BE49-F238E27FC236}">
                <a16:creationId xmlns:a16="http://schemas.microsoft.com/office/drawing/2014/main" id="{618BADE3-8388-E38C-D1CB-ACC4AB7E6FF1}"/>
              </a:ext>
            </a:extLst>
          </p:cNvPr>
          <p:cNvSpPr/>
          <p:nvPr/>
        </p:nvSpPr>
        <p:spPr>
          <a:xfrm>
            <a:off x="3994342" y="1986681"/>
            <a:ext cx="2613188" cy="5964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愚痴機能</a:t>
            </a:r>
          </a:p>
        </p:txBody>
      </p:sp>
      <p:sp>
        <p:nvSpPr>
          <p:cNvPr id="17" name="矢印: 左右 16">
            <a:extLst>
              <a:ext uri="{FF2B5EF4-FFF2-40B4-BE49-F238E27FC236}">
                <a16:creationId xmlns:a16="http://schemas.microsoft.com/office/drawing/2014/main" id="{9EEE1359-8E1A-5CF4-A555-924A7106B7EE}"/>
              </a:ext>
            </a:extLst>
          </p:cNvPr>
          <p:cNvSpPr/>
          <p:nvPr/>
        </p:nvSpPr>
        <p:spPr>
          <a:xfrm>
            <a:off x="6557939" y="5070318"/>
            <a:ext cx="1240736" cy="26943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矢印: 右 17">
            <a:extLst>
              <a:ext uri="{FF2B5EF4-FFF2-40B4-BE49-F238E27FC236}">
                <a16:creationId xmlns:a16="http://schemas.microsoft.com/office/drawing/2014/main" id="{A0D5E7AE-083E-354C-E334-74D592F8BA5B}"/>
              </a:ext>
            </a:extLst>
          </p:cNvPr>
          <p:cNvSpPr/>
          <p:nvPr/>
        </p:nvSpPr>
        <p:spPr>
          <a:xfrm rot="10800000">
            <a:off x="6534255" y="3027583"/>
            <a:ext cx="1264419" cy="26943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四角形: 角を丸くする 18">
            <a:extLst>
              <a:ext uri="{FF2B5EF4-FFF2-40B4-BE49-F238E27FC236}">
                <a16:creationId xmlns:a16="http://schemas.microsoft.com/office/drawing/2014/main" id="{15B51DB7-77E1-E2BD-63FC-2BEDD5DD8917}"/>
              </a:ext>
            </a:extLst>
          </p:cNvPr>
          <p:cNvSpPr/>
          <p:nvPr/>
        </p:nvSpPr>
        <p:spPr>
          <a:xfrm>
            <a:off x="8213175" y="1986681"/>
            <a:ext cx="2613188" cy="5964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ゲーム機能</a:t>
            </a:r>
          </a:p>
        </p:txBody>
      </p:sp>
    </p:spTree>
    <p:extLst>
      <p:ext uri="{BB962C8B-B14F-4D97-AF65-F5344CB8AC3E}">
        <p14:creationId xmlns:p14="http://schemas.microsoft.com/office/powerpoint/2010/main" val="3163266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CECAC4-4F34-4067-B658-9679D4CDBE9D}"/>
              </a:ext>
            </a:extLst>
          </p:cNvPr>
          <p:cNvSpPr>
            <a:spLocks noGrp="1"/>
          </p:cNvSpPr>
          <p:nvPr>
            <p:ph type="title"/>
          </p:nvPr>
        </p:nvSpPr>
        <p:spPr/>
        <p:txBody>
          <a:bodyPr/>
          <a:lstStyle/>
          <a:p>
            <a:r>
              <a:rPr lang="ja-JP" altLang="en-US" b="1" dirty="0">
                <a:latin typeface="Meiryo UI" panose="020B0604030504040204" pitchFamily="50" charset="-128"/>
                <a:ea typeface="Meiryo UI" panose="020B0604030504040204" pitchFamily="50" charset="-128"/>
              </a:rPr>
              <a:t>基本機能</a:t>
            </a:r>
            <a:endParaRPr kumimoji="1" lang="ja-JP" altLang="en-US" b="1" dirty="0">
              <a:latin typeface="Meiryo UI" panose="020B0604030504040204" pitchFamily="50" charset="-128"/>
              <a:ea typeface="Meiryo UI" panose="020B0604030504040204" pitchFamily="50" charset="-128"/>
            </a:endParaRPr>
          </a:p>
        </p:txBody>
      </p:sp>
      <p:sp>
        <p:nvSpPr>
          <p:cNvPr id="3" name="コンテンツ プレースホルダー 2">
            <a:extLst>
              <a:ext uri="{FF2B5EF4-FFF2-40B4-BE49-F238E27FC236}">
                <a16:creationId xmlns:a16="http://schemas.microsoft.com/office/drawing/2014/main" id="{F070CE1B-9CA6-43D4-BBA1-5DEE3B702337}"/>
              </a:ext>
            </a:extLst>
          </p:cNvPr>
          <p:cNvSpPr>
            <a:spLocks noGrp="1"/>
          </p:cNvSpPr>
          <p:nvPr>
            <p:ph idx="1"/>
          </p:nvPr>
        </p:nvSpPr>
        <p:spPr/>
        <p:txBody>
          <a:bodyPr/>
          <a:lstStyle/>
          <a:p>
            <a:pPr>
              <a:lnSpc>
                <a:spcPct val="100000"/>
              </a:lnSpc>
            </a:pPr>
            <a:r>
              <a:rPr lang="ja-JP" altLang="en-US" dirty="0">
                <a:latin typeface="Meiryo UI" panose="020B0604030504040204" pitchFamily="50" charset="-128"/>
                <a:ea typeface="Meiryo UI" panose="020B0604030504040204" pitchFamily="50" charset="-128"/>
              </a:rPr>
              <a:t>ログイン</a:t>
            </a:r>
            <a:endParaRPr lang="en-US" altLang="ja-JP" dirty="0">
              <a:latin typeface="Meiryo UI" panose="020B0604030504040204" pitchFamily="50" charset="-128"/>
              <a:ea typeface="Meiryo UI" panose="020B0604030504040204" pitchFamily="50" charset="-128"/>
            </a:endParaRPr>
          </a:p>
          <a:p>
            <a:pPr>
              <a:lnSpc>
                <a:spcPct val="100000"/>
              </a:lnSpc>
            </a:pPr>
            <a:r>
              <a:rPr kumimoji="1" lang="ja-JP" altLang="en-US" dirty="0">
                <a:latin typeface="Meiryo UI" panose="020B0604030504040204" pitchFamily="50" charset="-128"/>
                <a:ea typeface="Meiryo UI" panose="020B0604030504040204" pitchFamily="50" charset="-128"/>
              </a:rPr>
              <a:t>新規登録</a:t>
            </a:r>
            <a:endParaRPr kumimoji="1" lang="en-US" altLang="ja-JP" dirty="0">
              <a:latin typeface="Meiryo UI" panose="020B0604030504040204" pitchFamily="50" charset="-128"/>
              <a:ea typeface="Meiryo UI" panose="020B0604030504040204" pitchFamily="50" charset="-128"/>
            </a:endParaRPr>
          </a:p>
          <a:p>
            <a:pPr>
              <a:lnSpc>
                <a:spcPct val="100000"/>
              </a:lnSpc>
            </a:pPr>
            <a:r>
              <a:rPr kumimoji="1" lang="ja-JP" altLang="en-US" dirty="0">
                <a:latin typeface="Meiryo UI" panose="020B0604030504040204" pitchFamily="50" charset="-128"/>
                <a:ea typeface="Meiryo UI" panose="020B0604030504040204" pitchFamily="50" charset="-128"/>
              </a:rPr>
              <a:t>愚痴入力</a:t>
            </a:r>
            <a:endParaRPr kumimoji="1" lang="en-US" altLang="ja-JP" dirty="0">
              <a:latin typeface="Meiryo UI" panose="020B0604030504040204" pitchFamily="50" charset="-128"/>
              <a:ea typeface="Meiryo UI" panose="020B0604030504040204" pitchFamily="50" charset="-128"/>
            </a:endParaRPr>
          </a:p>
          <a:p>
            <a:pPr>
              <a:lnSpc>
                <a:spcPct val="100000"/>
              </a:lnSpc>
            </a:pPr>
            <a:r>
              <a:rPr lang="ja-JP" altLang="en-US" dirty="0">
                <a:latin typeface="Meiryo UI" panose="020B0604030504040204" pitchFamily="50" charset="-128"/>
                <a:ea typeface="Meiryo UI" panose="020B0604030504040204" pitchFamily="50" charset="-128"/>
              </a:rPr>
              <a:t>一覧</a:t>
            </a:r>
            <a:endParaRPr lang="en-US" altLang="ja-JP" dirty="0">
              <a:latin typeface="Meiryo UI" panose="020B0604030504040204" pitchFamily="50" charset="-128"/>
              <a:ea typeface="Meiryo UI" panose="020B0604030504040204" pitchFamily="50" charset="-128"/>
            </a:endParaRPr>
          </a:p>
          <a:p>
            <a:pPr>
              <a:lnSpc>
                <a:spcPct val="100000"/>
              </a:lnSpc>
            </a:pPr>
            <a:r>
              <a:rPr kumimoji="1" lang="ja-JP" altLang="en-US" dirty="0">
                <a:latin typeface="Meiryo UI" panose="020B0604030504040204" pitchFamily="50" charset="-128"/>
                <a:ea typeface="Meiryo UI" panose="020B0604030504040204" pitchFamily="50" charset="-128"/>
              </a:rPr>
              <a:t>削除</a:t>
            </a:r>
            <a:endParaRPr kumimoji="1" lang="en-US" altLang="ja-JP" dirty="0">
              <a:latin typeface="Meiryo UI" panose="020B0604030504040204" pitchFamily="50" charset="-128"/>
              <a:ea typeface="Meiryo UI" panose="020B0604030504040204" pitchFamily="50" charset="-128"/>
            </a:endParaRPr>
          </a:p>
          <a:p>
            <a:pPr>
              <a:lnSpc>
                <a:spcPct val="100000"/>
              </a:lnSpc>
            </a:pPr>
            <a:r>
              <a:rPr lang="ja-JP" altLang="en-US" dirty="0">
                <a:latin typeface="Meiryo UI" panose="020B0604030504040204" pitchFamily="50" charset="-128"/>
                <a:ea typeface="Meiryo UI" panose="020B0604030504040204" pitchFamily="50" charset="-128"/>
              </a:rPr>
              <a:t>ログアウト</a:t>
            </a:r>
            <a:endParaRPr kumimoji="1" lang="ja-JP" altLang="en-US" dirty="0">
              <a:latin typeface="Meiryo UI" panose="020B0604030504040204" pitchFamily="50" charset="-128"/>
              <a:ea typeface="Meiryo UI" panose="020B0604030504040204" pitchFamily="50" charset="-128"/>
            </a:endParaRPr>
          </a:p>
        </p:txBody>
      </p:sp>
      <p:pic>
        <p:nvPicPr>
          <p:cNvPr id="5" name="図 4" descr="ロゴ が含まれている画像&#10;&#10;自動的に生成された説明">
            <a:extLst>
              <a:ext uri="{FF2B5EF4-FFF2-40B4-BE49-F238E27FC236}">
                <a16:creationId xmlns:a16="http://schemas.microsoft.com/office/drawing/2014/main" id="{271C93CA-32CB-4F18-9EB8-9B52C0CC56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9884" y="3669983"/>
            <a:ext cx="2633916" cy="2506980"/>
          </a:xfrm>
          <a:prstGeom prst="rect">
            <a:avLst/>
          </a:prstGeom>
        </p:spPr>
      </p:pic>
    </p:spTree>
    <p:extLst>
      <p:ext uri="{BB962C8B-B14F-4D97-AF65-F5344CB8AC3E}">
        <p14:creationId xmlns:p14="http://schemas.microsoft.com/office/powerpoint/2010/main" val="1797246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BDE9B1-D92E-43FE-BC37-E9E403D0915E}"/>
              </a:ext>
            </a:extLst>
          </p:cNvPr>
          <p:cNvSpPr>
            <a:spLocks noGrp="1"/>
          </p:cNvSpPr>
          <p:nvPr>
            <p:ph type="ctrTitle"/>
          </p:nvPr>
        </p:nvSpPr>
        <p:spPr>
          <a:xfrm>
            <a:off x="1524000" y="1703388"/>
            <a:ext cx="9144000" cy="2387600"/>
          </a:xfrm>
        </p:spPr>
        <p:txBody>
          <a:bodyPr>
            <a:normAutofit/>
          </a:bodyPr>
          <a:lstStyle/>
          <a:p>
            <a:r>
              <a:rPr kumimoji="1" lang="ja-JP" altLang="en-US" sz="7200" b="1" i="1" dirty="0">
                <a:latin typeface="Meiryo UI" panose="020B0604030504040204" pitchFamily="50" charset="-128"/>
                <a:ea typeface="Meiryo UI" panose="020B0604030504040204" pitchFamily="50" charset="-128"/>
              </a:rPr>
              <a:t>イチオシ機能</a:t>
            </a:r>
          </a:p>
        </p:txBody>
      </p:sp>
    </p:spTree>
    <p:extLst>
      <p:ext uri="{BB962C8B-B14F-4D97-AF65-F5344CB8AC3E}">
        <p14:creationId xmlns:p14="http://schemas.microsoft.com/office/powerpoint/2010/main" val="3625326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吹き出し: 角を丸めた四角形 5">
            <a:extLst>
              <a:ext uri="{FF2B5EF4-FFF2-40B4-BE49-F238E27FC236}">
                <a16:creationId xmlns:a16="http://schemas.microsoft.com/office/drawing/2014/main" id="{885E7CE2-9CCF-400E-9C7E-F2394DF4BD5B}"/>
              </a:ext>
            </a:extLst>
          </p:cNvPr>
          <p:cNvSpPr/>
          <p:nvPr/>
        </p:nvSpPr>
        <p:spPr>
          <a:xfrm>
            <a:off x="602144" y="1455174"/>
            <a:ext cx="10776155" cy="3942736"/>
          </a:xfrm>
          <a:prstGeom prst="wedgeRoundRectCallout">
            <a:avLst>
              <a:gd name="adj1" fmla="val -3224"/>
              <a:gd name="adj2" fmla="val 54482"/>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1BCECAC4-4F34-4067-B658-9679D4CDBE9D}"/>
              </a:ext>
            </a:extLst>
          </p:cNvPr>
          <p:cNvSpPr>
            <a:spLocks noGrp="1"/>
          </p:cNvSpPr>
          <p:nvPr>
            <p:ph type="title"/>
          </p:nvPr>
        </p:nvSpPr>
        <p:spPr/>
        <p:txBody>
          <a:bodyPr/>
          <a:lstStyle/>
          <a:p>
            <a:r>
              <a:rPr lang="ja-JP" altLang="en-US" b="1" dirty="0">
                <a:latin typeface="Meiryo UI" panose="020B0604030504040204" pitchFamily="50" charset="-128"/>
                <a:ea typeface="Meiryo UI" panose="020B0604030504040204" pitchFamily="50" charset="-128"/>
              </a:rPr>
              <a:t>イチオシ</a:t>
            </a:r>
            <a:r>
              <a:rPr kumimoji="1" lang="ja-JP" altLang="en-US" b="1" dirty="0">
                <a:latin typeface="Meiryo UI" panose="020B0604030504040204" pitchFamily="50" charset="-128"/>
                <a:ea typeface="Meiryo UI" panose="020B0604030504040204" pitchFamily="50" charset="-128"/>
              </a:rPr>
              <a:t>機能</a:t>
            </a:r>
          </a:p>
        </p:txBody>
      </p:sp>
      <p:sp>
        <p:nvSpPr>
          <p:cNvPr id="3" name="コンテンツ プレースホルダー 2">
            <a:extLst>
              <a:ext uri="{FF2B5EF4-FFF2-40B4-BE49-F238E27FC236}">
                <a16:creationId xmlns:a16="http://schemas.microsoft.com/office/drawing/2014/main" id="{F070CE1B-9CA6-43D4-BBA1-5DEE3B702337}"/>
              </a:ext>
            </a:extLst>
          </p:cNvPr>
          <p:cNvSpPr>
            <a:spLocks noGrp="1"/>
          </p:cNvSpPr>
          <p:nvPr>
            <p:ph idx="1"/>
          </p:nvPr>
        </p:nvSpPr>
        <p:spPr/>
        <p:txBody>
          <a:bodyPr/>
          <a:lstStyle/>
          <a:p>
            <a:pPr>
              <a:lnSpc>
                <a:spcPct val="200000"/>
              </a:lnSpc>
            </a:pPr>
            <a:r>
              <a:rPr lang="ja-JP" altLang="en-US" dirty="0">
                <a:latin typeface="Meiryo UI" panose="020B0604030504040204" pitchFamily="50" charset="-128"/>
                <a:ea typeface="Meiryo UI" panose="020B0604030504040204" pitchFamily="50" charset="-128"/>
              </a:rPr>
              <a:t>ゲーム</a:t>
            </a:r>
            <a:endParaRPr lang="en-US" altLang="ja-JP" dirty="0">
              <a:latin typeface="Meiryo UI" panose="020B0604030504040204" pitchFamily="50" charset="-128"/>
              <a:ea typeface="Meiryo UI" panose="020B0604030504040204" pitchFamily="50" charset="-128"/>
            </a:endParaRPr>
          </a:p>
          <a:p>
            <a:pPr>
              <a:lnSpc>
                <a:spcPct val="200000"/>
              </a:lnSpc>
            </a:pPr>
            <a:r>
              <a:rPr lang="ja-JP" altLang="en-US" dirty="0">
                <a:latin typeface="Meiryo UI" panose="020B0604030504040204" pitchFamily="50" charset="-128"/>
                <a:ea typeface="Meiryo UI" panose="020B0604030504040204" pitchFamily="50" charset="-128"/>
              </a:rPr>
              <a:t>デザイン</a:t>
            </a:r>
            <a:endParaRPr lang="en-US" altLang="ja-JP" dirty="0">
              <a:latin typeface="Meiryo UI" panose="020B0604030504040204" pitchFamily="50" charset="-128"/>
              <a:ea typeface="Meiryo UI" panose="020B0604030504040204" pitchFamily="50" charset="-128"/>
            </a:endParaRPr>
          </a:p>
          <a:p>
            <a:pPr>
              <a:lnSpc>
                <a:spcPct val="200000"/>
              </a:lnSpc>
            </a:pPr>
            <a:r>
              <a:rPr lang="ja-JP" altLang="en-US" dirty="0">
                <a:latin typeface="Meiryo UI" panose="020B0604030504040204" pitchFamily="50" charset="-128"/>
                <a:ea typeface="Meiryo UI" panose="020B0604030504040204" pitchFamily="50" charset="-128"/>
              </a:rPr>
              <a:t>ポップアップ</a:t>
            </a:r>
            <a:endParaRPr lang="en-US" altLang="ja-JP" dirty="0">
              <a:latin typeface="Meiryo UI" panose="020B0604030504040204" pitchFamily="50" charset="-128"/>
              <a:ea typeface="Meiryo UI" panose="020B0604030504040204" pitchFamily="50" charset="-128"/>
            </a:endParaRPr>
          </a:p>
        </p:txBody>
      </p:sp>
      <p:pic>
        <p:nvPicPr>
          <p:cNvPr id="5" name="図 4" descr="ロゴ が含まれている画像&#10;&#10;自動的に生成された説明">
            <a:extLst>
              <a:ext uri="{FF2B5EF4-FFF2-40B4-BE49-F238E27FC236}">
                <a16:creationId xmlns:a16="http://schemas.microsoft.com/office/drawing/2014/main" id="{271C93CA-32CB-4F18-9EB8-9B52C0CC56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9884" y="3669983"/>
            <a:ext cx="2633916" cy="2506980"/>
          </a:xfrm>
          <a:prstGeom prst="rect">
            <a:avLst/>
          </a:prstGeom>
        </p:spPr>
      </p:pic>
    </p:spTree>
    <p:extLst>
      <p:ext uri="{BB962C8B-B14F-4D97-AF65-F5344CB8AC3E}">
        <p14:creationId xmlns:p14="http://schemas.microsoft.com/office/powerpoint/2010/main" val="111420666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393</TotalTime>
  <Words>347</Words>
  <Application>Microsoft Office PowerPoint</Application>
  <PresentationFormat>ワイド画面</PresentationFormat>
  <Paragraphs>89</Paragraphs>
  <Slides>26</Slides>
  <Notes>0</Notes>
  <HiddenSlides>1</HiddenSlides>
  <MMClips>3</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26</vt:i4>
      </vt:variant>
    </vt:vector>
  </HeadingPairs>
  <TitlesOfParts>
    <vt:vector size="32" baseType="lpstr">
      <vt:lpstr>HGP創英角ﾎﾟｯﾌﾟ体</vt:lpstr>
      <vt:lpstr>Meiryo UI</vt:lpstr>
      <vt:lpstr>游ゴシック</vt:lpstr>
      <vt:lpstr>游ゴシック Light</vt:lpstr>
      <vt:lpstr>Arial</vt:lpstr>
      <vt:lpstr>Office テーマ</vt:lpstr>
      <vt:lpstr>まめぇまめぇ</vt:lpstr>
      <vt:lpstr>これはあなたのためのアプリ</vt:lpstr>
      <vt:lpstr>システム開発の経緯</vt:lpstr>
      <vt:lpstr>愚痴はきだしアプリ</vt:lpstr>
      <vt:lpstr>アプリの概要</vt:lpstr>
      <vt:lpstr>アプリの全体像</vt:lpstr>
      <vt:lpstr>基本機能</vt:lpstr>
      <vt:lpstr>イチオシ機能</vt:lpstr>
      <vt:lpstr>イチオシ機能</vt:lpstr>
      <vt:lpstr>アプリの全体像</vt:lpstr>
      <vt:lpstr>ゲーム(クリック破壊ゲーム)</vt:lpstr>
      <vt:lpstr>ゲーム(ヤギのご飯ゲーム)</vt:lpstr>
      <vt:lpstr>アプリの全体像</vt:lpstr>
      <vt:lpstr>デザイン</vt:lpstr>
      <vt:lpstr>ポップアップ</vt:lpstr>
      <vt:lpstr>ポップアップ</vt:lpstr>
      <vt:lpstr>アイキャッチ</vt:lpstr>
      <vt:lpstr>実装予定だった機能</vt:lpstr>
      <vt:lpstr>研修を終えて</vt:lpstr>
      <vt:lpstr>上田雅也</vt:lpstr>
      <vt:lpstr>佐野友樹</vt:lpstr>
      <vt:lpstr>森内翠</vt:lpstr>
      <vt:lpstr>長谷川捺</vt:lpstr>
      <vt:lpstr>早野真優奈</vt:lpstr>
      <vt:lpstr>藤橋遼太郎</vt:lpstr>
      <vt:lpstr>謝辞</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まめぇまめぇ</dc:title>
  <dc:creator>早野真優奈</dc:creator>
  <cp:lastModifiedBy>森内翠</cp:lastModifiedBy>
  <cp:revision>17</cp:revision>
  <dcterms:created xsi:type="dcterms:W3CDTF">2023-06-28T01:38:17Z</dcterms:created>
  <dcterms:modified xsi:type="dcterms:W3CDTF">2023-06-29T05:10:33Z</dcterms:modified>
</cp:coreProperties>
</file>